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72" r:id="rId6"/>
    <p:sldId id="273" r:id="rId7"/>
    <p:sldId id="264" r:id="rId8"/>
    <p:sldId id="274" r:id="rId9"/>
    <p:sldId id="275" r:id="rId10"/>
    <p:sldId id="263" r:id="rId11"/>
    <p:sldId id="278" r:id="rId12"/>
    <p:sldId id="276" r:id="rId13"/>
    <p:sldId id="265" r:id="rId14"/>
    <p:sldId id="269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C674"/>
    <a:srgbClr val="CEE6C0"/>
    <a:srgbClr val="79AD25"/>
    <a:srgbClr val="8AC62A"/>
    <a:srgbClr val="FFFFFF"/>
    <a:srgbClr val="C7C1B1"/>
    <a:srgbClr val="DCCABE"/>
    <a:srgbClr val="847C6C"/>
    <a:srgbClr val="3AD620"/>
    <a:srgbClr val="46D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kakaotalk.new-version.download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acebook.com/?locale=ko_K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naver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6F79-440C-483E-AB77-6E9DC32C9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0D207-D63D-404E-AA12-AA09D5210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140F8-EAA4-483F-9F34-DDB47AC0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AFBFA-7535-4081-924F-19C8D857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2DFDC-C762-451A-BF32-F4E458BE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5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E7F7C-1AEC-4D86-8421-C6B4C4C3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BB3CE-6B66-467B-BB98-827274E59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FA040-32BB-4D8D-9773-153F673F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832C4-6812-4CF1-AAB8-C6F900FC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17AB3-5744-48C0-954D-B8374F7F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24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D86F09-B27F-4C1B-B63B-ADCFC1E69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38E1D3-5193-4B2B-B9D8-F1823BD8E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207FD-A20E-42B5-8D3A-5B31439A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F0D2B-000D-4E32-82FB-7790BF06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63633-1232-4782-8470-1B3FFF79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5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57730-C284-4B6E-83B2-9085387E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40D04-9BD5-4A8D-B287-CC3DDD4B1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18E97-95DE-452A-A32C-7F92D547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12AD8-5150-44CC-B325-C3C1CD4F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CB48E-E8DD-43EB-9893-1AC0188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02726-3619-4A33-8EE9-9AE9FD8CF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20" y="6176963"/>
            <a:ext cx="1834359" cy="6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9D4F4-9EB5-4E6B-B8B6-3DB568A9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0E89-3438-4931-881A-A46E2DAC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DC342-9D5A-4C5F-B3A0-4C4895E9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62F83-0F9A-4F4C-AABA-E2E39A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91A6E-B128-4EB6-B285-28F003A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8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78278-FEED-4355-A9D6-8A5CFDD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C0550-073A-4886-BE85-A32C2C85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FFF3F-3BA2-4A42-B31E-3CA010F69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FB055-ACE5-42EA-8C9B-09C2BE00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1E35F-1ECD-433B-8487-242752C2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CABFA-3DB0-4CB8-BF2F-C8EB0676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내용 개체 틀 7" descr="폰트, 그래픽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C8B394-2E1C-BBE3-8597-7CE2109D1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35088"/>
            <a:ext cx="1592996" cy="5818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52839B-741F-DDC4-18F9-6C806302791B}"/>
              </a:ext>
            </a:extLst>
          </p:cNvPr>
          <p:cNvGrpSpPr/>
          <p:nvPr userDrawn="1"/>
        </p:nvGrpSpPr>
        <p:grpSpPr>
          <a:xfrm>
            <a:off x="3821748" y="222686"/>
            <a:ext cx="4379479" cy="400340"/>
            <a:chOff x="3377046" y="215898"/>
            <a:chExt cx="4379479" cy="40034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9ED7BB0-EAD1-8A31-F7A9-703B38B7CD4D}"/>
                </a:ext>
              </a:extLst>
            </p:cNvPr>
            <p:cNvSpPr/>
            <p:nvPr/>
          </p:nvSpPr>
          <p:spPr>
            <a:xfrm>
              <a:off x="3377046" y="228599"/>
              <a:ext cx="3657600" cy="384464"/>
            </a:xfrm>
            <a:prstGeom prst="roundRect">
              <a:avLst>
                <a:gd name="adj" fmla="val 8409"/>
              </a:avLst>
            </a:prstGeom>
            <a:noFill/>
            <a:ln w="19050">
              <a:solidFill>
                <a:srgbClr val="53E1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217A77-F9C7-FB5A-9E6A-1B96AC20C90D}"/>
                </a:ext>
              </a:extLst>
            </p:cNvPr>
            <p:cNvSpPr/>
            <p:nvPr/>
          </p:nvSpPr>
          <p:spPr>
            <a:xfrm>
              <a:off x="7128163" y="215898"/>
              <a:ext cx="628362" cy="400340"/>
            </a:xfrm>
            <a:prstGeom prst="roundRect">
              <a:avLst>
                <a:gd name="adj" fmla="val 9529"/>
              </a:avLst>
            </a:prstGeom>
            <a:solidFill>
              <a:srgbClr val="3AD620"/>
            </a:solidFill>
            <a:ln>
              <a:solidFill>
                <a:srgbClr val="46DF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검색</a:t>
              </a:r>
              <a:endParaRPr lang="en-US" altLang="ko-KR" sz="11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790466-1748-A588-23CE-168AC148972E}"/>
              </a:ext>
            </a:extLst>
          </p:cNvPr>
          <p:cNvSpPr txBox="1"/>
          <p:nvPr userDrawn="1"/>
        </p:nvSpPr>
        <p:spPr>
          <a:xfrm>
            <a:off x="10305288" y="369110"/>
            <a:ext cx="17620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로그인 회원가입 고객지원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8C4502-08FB-1015-CCF8-B407FDCDC3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l="39690" t="36120" r="40012"/>
          <a:stretch>
            <a:fillRect/>
          </a:stretch>
        </p:blipFill>
        <p:spPr>
          <a:xfrm>
            <a:off x="5195886" y="6456572"/>
            <a:ext cx="1800221" cy="365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0B6887-9144-BD70-696C-76475186D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l="73737" t="25004"/>
          <a:stretch>
            <a:fillRect/>
          </a:stretch>
        </p:blipFill>
        <p:spPr>
          <a:xfrm>
            <a:off x="9862721" y="6427330"/>
            <a:ext cx="2329279" cy="428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35E744-D6A9-6539-2BDF-24DDEA1D99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t="28336" r="74486"/>
          <a:stretch>
            <a:fillRect/>
          </a:stretch>
        </p:blipFill>
        <p:spPr>
          <a:xfrm>
            <a:off x="40587" y="6446380"/>
            <a:ext cx="2262807" cy="40961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4002C0-4F93-C2FD-F145-964C05B82E44}"/>
              </a:ext>
            </a:extLst>
          </p:cNvPr>
          <p:cNvCxnSpPr/>
          <p:nvPr userDrawn="1"/>
        </p:nvCxnSpPr>
        <p:spPr>
          <a:xfrm>
            <a:off x="0" y="640074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hlinkClick r:id="rId4"/>
            <a:extLst>
              <a:ext uri="{FF2B5EF4-FFF2-40B4-BE49-F238E27FC236}">
                <a16:creationId xmlns:a16="http://schemas.microsoft.com/office/drawing/2014/main" id="{6666671E-BAA4-5509-EA9F-30334E3677D1}"/>
              </a:ext>
            </a:extLst>
          </p:cNvPr>
          <p:cNvSpPr/>
          <p:nvPr userDrawn="1"/>
        </p:nvSpPr>
        <p:spPr>
          <a:xfrm>
            <a:off x="193748" y="6489926"/>
            <a:ext cx="289646" cy="297861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hlinkClick r:id="rId5"/>
            <a:extLst>
              <a:ext uri="{FF2B5EF4-FFF2-40B4-BE49-F238E27FC236}">
                <a16:creationId xmlns:a16="http://schemas.microsoft.com/office/drawing/2014/main" id="{59DA5CEF-57F1-014D-A433-C6ED885BE3BD}"/>
              </a:ext>
            </a:extLst>
          </p:cNvPr>
          <p:cNvSpPr/>
          <p:nvPr userDrawn="1"/>
        </p:nvSpPr>
        <p:spPr>
          <a:xfrm>
            <a:off x="608086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6"/>
            <a:extLst>
              <a:ext uri="{FF2B5EF4-FFF2-40B4-BE49-F238E27FC236}">
                <a16:creationId xmlns:a16="http://schemas.microsoft.com/office/drawing/2014/main" id="{9FB2E9E1-9305-99FF-F067-A66028043B02}"/>
              </a:ext>
            </a:extLst>
          </p:cNvPr>
          <p:cNvSpPr/>
          <p:nvPr userDrawn="1"/>
        </p:nvSpPr>
        <p:spPr>
          <a:xfrm>
            <a:off x="1027163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7"/>
            <a:extLst>
              <a:ext uri="{FF2B5EF4-FFF2-40B4-BE49-F238E27FC236}">
                <a16:creationId xmlns:a16="http://schemas.microsoft.com/office/drawing/2014/main" id="{812B636B-0003-F317-0996-27EC3815AA17}"/>
              </a:ext>
            </a:extLst>
          </p:cNvPr>
          <p:cNvSpPr/>
          <p:nvPr userDrawn="1"/>
        </p:nvSpPr>
        <p:spPr>
          <a:xfrm>
            <a:off x="1445869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hlinkClick r:id="rId8"/>
            <a:extLst>
              <a:ext uri="{FF2B5EF4-FFF2-40B4-BE49-F238E27FC236}">
                <a16:creationId xmlns:a16="http://schemas.microsoft.com/office/drawing/2014/main" id="{47DC2508-E282-2AB8-E261-DC6F6525F8A5}"/>
              </a:ext>
            </a:extLst>
          </p:cNvPr>
          <p:cNvSpPr/>
          <p:nvPr userDrawn="1"/>
        </p:nvSpPr>
        <p:spPr>
          <a:xfrm>
            <a:off x="1860207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F3779-FCC5-4ACD-8481-80AAD723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87ADC-8701-421B-9836-384A9E99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CB296-A357-451F-B27E-E867CFE66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75CAFE-028A-4EA8-896A-C50A3A6A9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D8483F-3A3D-4796-8AED-F2DD7BC1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6EBDB7-FA44-4CE2-97EC-81666765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F0E77F-E411-49A5-B524-DE70F43B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FC2D23-4592-4236-B3C6-2B5840E3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4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EE44A-2BE6-4244-B800-6C6BBB5F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7F4807-7B6D-47EC-B920-227D5D4C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4D0F66-3341-489C-89C0-E17D12D4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5FF51-DD60-4DE9-BB6D-997AC0A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3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DDA064-FF35-4BE3-ADC8-1A4BF80D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107FB1-3780-463C-9431-CA259F80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689D5-B7B4-4274-9795-7EA34F1A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8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0E011-1D07-4429-8674-D2B3D069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2A41C-B44A-4DAB-BA5E-CCF828FD0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344FE-764A-4130-8603-077EBE883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63FFE-4C3D-4EC7-8C40-844084A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C30A0-646E-423F-BDFF-628BE56C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CAE1C9-1DCC-486C-AFCC-3B8461EF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5751-A245-4295-80CE-16E1BA1A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14918B-1D6F-4169-BDC7-40D2174E4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7FC6A-6BA0-4AE4-950B-73D47B928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BB882-5857-4D44-8AC9-D13F6A16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9B12E-55A8-4CE3-B157-AC0CE173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C24946-F735-4BB7-BE9F-C48E0D51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6AF772-83C0-437C-87CE-2490374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991FE-5B3D-4755-814A-EA7D4DF2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9062F-7AB1-4140-8612-1AFBD88B5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4BD09-F9BD-453D-B519-3D44EAC2AEC6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10663-9E1E-4F1F-B27D-9AD9666C5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A5971-7C86-4005-BA8A-F28AE26E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0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microsoft.com/office/2007/relationships/hdphoto" Target="../media/hdphoto6.wdp"/><Relationship Id="rId2" Type="http://schemas.openxmlformats.org/officeDocument/2006/relationships/image" Target="../media/image16.png"/><Relationship Id="rId16" Type="http://schemas.openxmlformats.org/officeDocument/2006/relationships/image" Target="../media/image2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5" Type="http://schemas.microsoft.com/office/2007/relationships/hdphoto" Target="../media/hdphoto5.wdp"/><Relationship Id="rId10" Type="http://schemas.openxmlformats.org/officeDocument/2006/relationships/image" Target="../media/image22.png"/><Relationship Id="rId19" Type="http://schemas.microsoft.com/office/2007/relationships/hdphoto" Target="../media/hdphoto7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6647DBB-D0E8-4238-BD44-0D90272D9A41}"/>
              </a:ext>
            </a:extLst>
          </p:cNvPr>
          <p:cNvSpPr/>
          <p:nvPr/>
        </p:nvSpPr>
        <p:spPr>
          <a:xfrm>
            <a:off x="0" y="482600"/>
            <a:ext cx="12192000" cy="5892800"/>
          </a:xfrm>
          <a:prstGeom prst="rect">
            <a:avLst/>
          </a:prstGeom>
          <a:solidFill>
            <a:srgbClr val="C2F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폰트, 그래픽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91592C-F4AA-B804-C75E-3CF2918B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52" y="1839148"/>
            <a:ext cx="2053096" cy="3179704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84C4F1E0-DF37-4E5F-BE15-340694D016EE}"/>
              </a:ext>
            </a:extLst>
          </p:cNvPr>
          <p:cNvGrpSpPr/>
          <p:nvPr/>
        </p:nvGrpSpPr>
        <p:grpSpPr>
          <a:xfrm>
            <a:off x="8410123" y="4880665"/>
            <a:ext cx="3688358" cy="1408454"/>
            <a:chOff x="8168640" y="4709839"/>
            <a:chExt cx="4023360" cy="1408454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560DA073-3A2B-4C7D-A6AB-952548B00084}"/>
                </a:ext>
              </a:extLst>
            </p:cNvPr>
            <p:cNvSpPr txBox="1"/>
            <p:nvPr/>
          </p:nvSpPr>
          <p:spPr>
            <a:xfrm>
              <a:off x="8168640" y="5230251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Production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ko-KR" altLang="en-US" sz="140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성득명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빙승현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지수정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김태연</a:t>
              </a:r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B22C4B7-B03E-4EDA-8CF7-BA8BA0E53163}"/>
                </a:ext>
              </a:extLst>
            </p:cNvPr>
            <p:cNvSpPr txBox="1"/>
            <p:nvPr/>
          </p:nvSpPr>
          <p:spPr>
            <a:xfrm>
              <a:off x="8168640" y="5748961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Production date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25.09.22 ~ 25.10.14 </a:t>
              </a:r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F249B87-2788-4C7D-8BA3-0969328EAAE0}"/>
                </a:ext>
              </a:extLst>
            </p:cNvPr>
            <p:cNvSpPr txBox="1"/>
            <p:nvPr/>
          </p:nvSpPr>
          <p:spPr>
            <a:xfrm>
              <a:off x="8168640" y="4709839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Team</a:t>
              </a:r>
              <a:r>
                <a:rPr lang="ko-KR" altLang="en-US" sz="1600">
                  <a:latin typeface="Century Schoolbook" panose="02040604050505020304" pitchFamily="18" charset="0"/>
                </a:rPr>
                <a:t>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en-US" altLang="ko-KR" sz="1600">
                  <a:latin typeface="Century Schoolbook" panose="02040604050505020304" pitchFamily="18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5</a:t>
              </a:r>
              <a:r>
                <a:rPr lang="en-US" altLang="ko-KR" sz="1400">
                  <a:latin typeface="Century Schoolbook" panose="02040604050505020304" pitchFamily="18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Ping </a:t>
              </a:r>
              <a:r>
                <a:rPr lang="en-US" altLang="ko-KR" sz="1600" i="0"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Mall</a:t>
              </a:r>
              <a:endParaRPr lang="ko-KR" altLang="en-US" sz="1600">
                <a:latin typeface="Century Schoolbook" panose="02040604050505020304" pitchFamily="18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6C53BA-E79C-4FE5-A16D-0001ADC41A28}"/>
              </a:ext>
            </a:extLst>
          </p:cNvPr>
          <p:cNvGrpSpPr/>
          <p:nvPr/>
        </p:nvGrpSpPr>
        <p:grpSpPr>
          <a:xfrm>
            <a:off x="2586065" y="2479495"/>
            <a:ext cx="7019870" cy="1672780"/>
            <a:chOff x="2586065" y="2479495"/>
            <a:chExt cx="7019870" cy="1672780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4CDC5B7-5E87-476D-89BD-98A6251FB5A6}"/>
                </a:ext>
              </a:extLst>
            </p:cNvPr>
            <p:cNvSpPr txBox="1"/>
            <p:nvPr/>
          </p:nvSpPr>
          <p:spPr>
            <a:xfrm>
              <a:off x="2586065" y="2705725"/>
              <a:ext cx="701987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>
                  <a:latin typeface="Felix Titling" panose="04060505060202020A04" pitchFamily="82" charset="0"/>
                </a:rPr>
                <a:t>OPICK SHOP</a:t>
              </a:r>
              <a:endParaRPr lang="ko-KR" altLang="en-US" sz="8800" b="1">
                <a:latin typeface="Felix Titling" panose="04060505060202020A04" pitchFamily="8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1C9E8-2302-56A1-421B-7266D484C449}"/>
                </a:ext>
              </a:extLst>
            </p:cNvPr>
            <p:cNvSpPr txBox="1"/>
            <p:nvPr/>
          </p:nvSpPr>
          <p:spPr>
            <a:xfrm>
              <a:off x="2586065" y="2479495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entury Schoolbook" panose="02040604050505020304" pitchFamily="18" charset="0"/>
                </a:rPr>
                <a:t>Team project portfolio</a:t>
              </a:r>
              <a:endParaRPr lang="ko-KR" altLang="en-US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4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8675-E19A-E6FA-0BD7-772EAD9F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EA946D-7FFA-3249-2B82-B2A98FE99B8D}"/>
              </a:ext>
            </a:extLst>
          </p:cNvPr>
          <p:cNvSpPr txBox="1"/>
          <p:nvPr/>
        </p:nvSpPr>
        <p:spPr>
          <a:xfrm>
            <a:off x="3895528" y="314050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Sign in / Sign up - Sign up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E5E13C6-9871-498A-BE57-FFCED118792E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D194E68-7794-4496-8DF5-68B549E09C7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9D7E09D-F68D-4222-8450-C2C5BE248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51A3A4-D786-47BD-A24B-C4AD9637DFC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F533D8E-8575-4A00-A3A0-9CBE786AF7D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BE2E0D-C6B8-4AFB-A9FA-9933CE50FD6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75CBBA-6883-4158-8464-C788E343CCD0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B8921A4-E8FE-4D90-8A95-23CDDD8C5EF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C0B1B-2F0A-4E93-AE1F-2FB13E6E0E19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3CC6B3-DF92-447D-AD58-F2E9BD44ED6B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EE084D-FB09-4F7B-8A04-1B78D965DBBE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47D9B7-2AFC-4210-ADBC-938896724A47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E2630B-35E0-4FBD-B0B8-A3BC77D2E720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6F9493-2013-4A8B-B380-CBB29FA5E5AF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6386481-B30B-4DF0-92DD-D9B9422F3E83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CDC95E1-B75E-4BEA-AC6D-926B18BCF7DC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03AD3FC-FBF9-46CA-8F50-4A6D010F15C0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155F48-6A0A-4797-B782-643A943744B0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0409F7-E971-4696-9BF9-FB9F7DC59B21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117C6B-5EB4-430F-88E7-112A9DD2452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C8B653E-2DD0-4BBB-84C7-1B282277108A}"/>
              </a:ext>
            </a:extLst>
          </p:cNvPr>
          <p:cNvCxnSpPr>
            <a:cxnSpLocks/>
          </p:cNvCxnSpPr>
          <p:nvPr/>
        </p:nvCxnSpPr>
        <p:spPr>
          <a:xfrm>
            <a:off x="485932" y="3193125"/>
            <a:ext cx="116506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28CE89D-8E2F-426F-A7AA-F31A10C820C8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95B57-F603-41CF-ABDC-5F3D485C3661}"/>
              </a:ext>
            </a:extLst>
          </p:cNvPr>
          <p:cNvGrpSpPr/>
          <p:nvPr/>
        </p:nvGrpSpPr>
        <p:grpSpPr>
          <a:xfrm>
            <a:off x="2438502" y="1142780"/>
            <a:ext cx="1757165" cy="3610698"/>
            <a:chOff x="2829495" y="1143200"/>
            <a:chExt cx="2448368" cy="5031012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7F7060C-D506-446B-A862-211192C10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8" t="-2021" r="1461" b="10311"/>
            <a:stretch/>
          </p:blipFill>
          <p:spPr>
            <a:xfrm>
              <a:off x="2829495" y="1143200"/>
              <a:ext cx="1375321" cy="294283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DB44A47-822F-4C95-A61A-84638FC1C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51" r="12789"/>
            <a:stretch/>
          </p:blipFill>
          <p:spPr>
            <a:xfrm>
              <a:off x="2829495" y="1580610"/>
              <a:ext cx="2448368" cy="4593602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F7F96CD-8CC9-4EE9-932D-61359160CD62}"/>
              </a:ext>
            </a:extLst>
          </p:cNvPr>
          <p:cNvGrpSpPr/>
          <p:nvPr/>
        </p:nvGrpSpPr>
        <p:grpSpPr>
          <a:xfrm>
            <a:off x="5302391" y="1142779"/>
            <a:ext cx="6510572" cy="4935455"/>
            <a:chOff x="5137218" y="1042159"/>
            <a:chExt cx="6510572" cy="4935455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8F2FB2-59A1-44DE-A7FB-8653DD49C582}"/>
                </a:ext>
              </a:extLst>
            </p:cNvPr>
            <p:cNvGrpSpPr/>
            <p:nvPr/>
          </p:nvGrpSpPr>
          <p:grpSpPr>
            <a:xfrm>
              <a:off x="5137218" y="1042159"/>
              <a:ext cx="6510572" cy="4935455"/>
              <a:chOff x="4394495" y="965808"/>
              <a:chExt cx="6510572" cy="493545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A81D45C-BEA7-41C5-8E43-0941EB5C85E9}"/>
                  </a:ext>
                </a:extLst>
              </p:cNvPr>
              <p:cNvSpPr/>
              <p:nvPr/>
            </p:nvSpPr>
            <p:spPr>
              <a:xfrm>
                <a:off x="4394495" y="965808"/>
                <a:ext cx="6510572" cy="493545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AA9F62F-03AA-4BB0-8695-003C07838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2136" y="1039077"/>
                <a:ext cx="6385733" cy="1077300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1FCE681F-D455-4CEC-934C-08DDB1DC6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2016" y="3504364"/>
                <a:ext cx="3575853" cy="2334978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0BF3D944-5D5E-42E1-8BC6-DEF255620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2016" y="2173693"/>
                <a:ext cx="3575852" cy="1293316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E5DFE07-64A3-43B3-BD00-AC5B4D0AA1FB}"/>
                </a:ext>
              </a:extLst>
            </p:cNvPr>
            <p:cNvGrpSpPr/>
            <p:nvPr/>
          </p:nvGrpSpPr>
          <p:grpSpPr>
            <a:xfrm>
              <a:off x="5194067" y="2242356"/>
              <a:ext cx="2756134" cy="3671162"/>
              <a:chOff x="5190334" y="2251952"/>
              <a:chExt cx="2839831" cy="3782646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BE1A09B-93C9-4F7C-BC7E-56215628D6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06"/>
              <a:stretch/>
            </p:blipFill>
            <p:spPr>
              <a:xfrm>
                <a:off x="5191127" y="2251952"/>
                <a:ext cx="2839038" cy="1715918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5680AE16-BBA7-4CC9-901A-3EBEC0C2E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06" r="539"/>
              <a:stretch/>
            </p:blipFill>
            <p:spPr>
              <a:xfrm>
                <a:off x="5190334" y="3967870"/>
                <a:ext cx="2837450" cy="1431151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5120B5AB-A493-40B7-9557-33AE55C7B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4" r="10538" b="20894"/>
              <a:stretch/>
            </p:blipFill>
            <p:spPr>
              <a:xfrm>
                <a:off x="5192712" y="5386872"/>
                <a:ext cx="2835073" cy="647726"/>
              </a:xfrm>
              <a:prstGeom prst="rect">
                <a:avLst/>
              </a:prstGeom>
            </p:spPr>
          </p:pic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71119E68-1811-49CD-8121-3294ED6B3E4C}"/>
              </a:ext>
            </a:extLst>
          </p:cNvPr>
          <p:cNvSpPr txBox="1"/>
          <p:nvPr/>
        </p:nvSpPr>
        <p:spPr>
          <a:xfrm>
            <a:off x="2063296" y="4815602"/>
            <a:ext cx="3137397" cy="1139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기본적인 개인정보와 아이디 비밀번호를 입력하면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회원가입이 진행되는 기능을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비회원 상태로 상품 클릭 시 회원가입 창으로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이동되도록 설정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42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8675-E19A-E6FA-0BD7-772EAD9F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EA946D-7FFA-3249-2B82-B2A98FE99B8D}"/>
              </a:ext>
            </a:extLst>
          </p:cNvPr>
          <p:cNvSpPr txBox="1"/>
          <p:nvPr/>
        </p:nvSpPr>
        <p:spPr>
          <a:xfrm>
            <a:off x="3895528" y="314050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Sign in / Sign up - Sign in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E5E13C6-9871-498A-BE57-FFCED118792E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D194E68-7794-4496-8DF5-68B549E09C7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9D7E09D-F68D-4222-8450-C2C5BE248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51A3A4-D786-47BD-A24B-C4AD9637DFC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F533D8E-8575-4A00-A3A0-9CBE786AF7D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BE2E0D-C6B8-4AFB-A9FA-9933CE50FD6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75CBBA-6883-4158-8464-C788E343CCD0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B8921A4-E8FE-4D90-8A95-23CDDD8C5EF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C0B1B-2F0A-4E93-AE1F-2FB13E6E0E19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3CC6B3-DF92-447D-AD58-F2E9BD44ED6B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EE084D-FB09-4F7B-8A04-1B78D965DBBE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47D9B7-2AFC-4210-ADBC-938896724A47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E2630B-35E0-4FBD-B0B8-A3BC77D2E720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6F9493-2013-4A8B-B380-CBB29FA5E5AF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6386481-B30B-4DF0-92DD-D9B9422F3E83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CDC95E1-B75E-4BEA-AC6D-926B18BCF7DC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03AD3FC-FBF9-46CA-8F50-4A6D010F15C0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155F48-6A0A-4797-B782-643A943744B0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0409F7-E971-4696-9BF9-FB9F7DC59B21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117C6B-5EB4-430F-88E7-112A9DD2452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C8B653E-2DD0-4BBB-84C7-1B282277108A}"/>
              </a:ext>
            </a:extLst>
          </p:cNvPr>
          <p:cNvCxnSpPr>
            <a:cxnSpLocks/>
          </p:cNvCxnSpPr>
          <p:nvPr/>
        </p:nvCxnSpPr>
        <p:spPr>
          <a:xfrm>
            <a:off x="485932" y="3193125"/>
            <a:ext cx="116506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28CE89D-8E2F-426F-A7AA-F31A10C820C8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4DF6D5-612E-41B5-91B1-E49BF04AA31E}"/>
              </a:ext>
            </a:extLst>
          </p:cNvPr>
          <p:cNvGrpSpPr/>
          <p:nvPr/>
        </p:nvGrpSpPr>
        <p:grpSpPr>
          <a:xfrm>
            <a:off x="5590258" y="1142780"/>
            <a:ext cx="5914249" cy="4885488"/>
            <a:chOff x="5302391" y="1142780"/>
            <a:chExt cx="5914249" cy="488548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8E79DEC-5B62-4621-88B1-0D66AFEE1AA1}"/>
                </a:ext>
              </a:extLst>
            </p:cNvPr>
            <p:cNvSpPr/>
            <p:nvPr/>
          </p:nvSpPr>
          <p:spPr>
            <a:xfrm>
              <a:off x="5302391" y="1142780"/>
              <a:ext cx="5914249" cy="48854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12D410F-F468-4BFB-8EEE-C3C373BA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4180" y="1229051"/>
              <a:ext cx="5740984" cy="49988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F5D0AA5-FC0F-4953-9C56-FE643584AA65}"/>
                </a:ext>
              </a:extLst>
            </p:cNvPr>
            <p:cNvGrpSpPr/>
            <p:nvPr/>
          </p:nvGrpSpPr>
          <p:grpSpPr>
            <a:xfrm>
              <a:off x="5383667" y="1771311"/>
              <a:ext cx="2830110" cy="2343488"/>
              <a:chOff x="114300" y="437832"/>
              <a:chExt cx="2574132" cy="20864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C87EB47-75DB-473B-B9B2-C27A3578B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62" r="10732" b="1147"/>
              <a:stretch/>
            </p:blipFill>
            <p:spPr>
              <a:xfrm>
                <a:off x="114300" y="437832"/>
                <a:ext cx="2574132" cy="145330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956DEBC-CC3F-4D16-BB57-C90F579B5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55" t="44911" r="9904"/>
              <a:stretch/>
            </p:blipFill>
            <p:spPr>
              <a:xfrm>
                <a:off x="114300" y="1891141"/>
                <a:ext cx="2574132" cy="63312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20D71A-474D-4967-A4CB-189CD411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5053" y="1771309"/>
              <a:ext cx="2830110" cy="23434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093066-B325-4528-9EEB-CAC9537C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3667" y="4158379"/>
              <a:ext cx="3752587" cy="179540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141BB6-C8F1-4550-9052-E857C5E6C765}"/>
              </a:ext>
            </a:extLst>
          </p:cNvPr>
          <p:cNvGrpSpPr/>
          <p:nvPr/>
        </p:nvGrpSpPr>
        <p:grpSpPr>
          <a:xfrm>
            <a:off x="2437409" y="1142780"/>
            <a:ext cx="2474816" cy="2410801"/>
            <a:chOff x="2460493" y="1519572"/>
            <a:chExt cx="3452070" cy="33627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DBC6448-F24D-4AFB-B726-A8AC26C94B4A}"/>
                </a:ext>
              </a:extLst>
            </p:cNvPr>
            <p:cNvGrpSpPr/>
            <p:nvPr/>
          </p:nvGrpSpPr>
          <p:grpSpPr>
            <a:xfrm>
              <a:off x="2460493" y="1519572"/>
              <a:ext cx="2441618" cy="3362776"/>
              <a:chOff x="2632326" y="996412"/>
              <a:chExt cx="2441618" cy="336277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2D267A0-7CB0-485E-A77A-D6946D850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2326" y="996412"/>
                <a:ext cx="1375321" cy="294282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1DE9AB81-B670-4FCC-A72A-CB95F70A8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2327" y="1436450"/>
                <a:ext cx="2441617" cy="2922738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9F8BA8E-8AB8-4066-B670-F52F7F9A82DB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61" y="1663804"/>
              <a:ext cx="3581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BE653D8-E7EF-4301-9B7E-DD926037C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743" t="5988" r="7229" b="9639"/>
            <a:stretch/>
          </p:blipFill>
          <p:spPr>
            <a:xfrm>
              <a:off x="4358431" y="1520028"/>
              <a:ext cx="1554132" cy="29604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985860-BA18-4444-9592-EA9FE9ABD6D4}"/>
              </a:ext>
            </a:extLst>
          </p:cNvPr>
          <p:cNvSpPr txBox="1"/>
          <p:nvPr/>
        </p:nvSpPr>
        <p:spPr>
          <a:xfrm>
            <a:off x="2147291" y="3883726"/>
            <a:ext cx="3494867" cy="1446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진행 후 로그인을 할 경우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옵션 변경 기능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 시에 모든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session 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후 메인화면으로 이동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페이지에서 계정이 없을 경우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하단의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선택해 회원가입 페이지로 이동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70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Sub page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8E7635-7AC7-47B2-80C3-93D0EECEF003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875E21-0D0C-4108-B7FE-323E02469EF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8873C26-6633-4BD7-B4BE-88AC05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E25FD-FDA8-462C-9D5B-A6434D7042E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5157667-32B2-436B-8117-26DB8F109AD5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FB3389-7A6A-4521-A0AC-8C289CE8E484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69DBB8-3601-4F56-A66B-9CA07388951D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FBDCBA-7789-4758-9047-A507CD57BD1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19EE58-D985-4043-816B-E1C5DDE673A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8D616C-C47E-4306-BCBC-0A9E5DA63793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59CEA9-E7E1-490B-9671-718B08EF1D86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F85024-BF78-4BAA-B180-32F47CFF308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8D15BD-4B66-4E27-AA59-D8C1B821AC2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306980-BE70-4BB5-A616-A1ED1011614D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69C4B6-B75F-478B-86B5-4E4DFDDBE8FA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884A266-8A1E-4FD8-8BAC-B7DE1E7063E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3E0F507-9952-41C6-8D77-EA81916DF484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6876F3-C65E-40B3-9EFF-919639FA4B45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7A744F-7B1C-4FE1-8EBB-3C3C533D9E84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A4E608-C051-42CD-98B6-E52FAA286D43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760179-1BFB-45D2-A37F-ACA06242E486}"/>
              </a:ext>
            </a:extLst>
          </p:cNvPr>
          <p:cNvCxnSpPr>
            <a:cxnSpLocks/>
          </p:cNvCxnSpPr>
          <p:nvPr/>
        </p:nvCxnSpPr>
        <p:spPr>
          <a:xfrm>
            <a:off x="485931" y="3469350"/>
            <a:ext cx="7205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27B017-A0AF-4977-9E17-A60605C97E42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6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42388-1888-463D-38E4-34D3CFAA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F094E52-CEE6-491C-B1FE-8003347AD48F}"/>
              </a:ext>
            </a:extLst>
          </p:cNvPr>
          <p:cNvGrpSpPr/>
          <p:nvPr/>
        </p:nvGrpSpPr>
        <p:grpSpPr>
          <a:xfrm>
            <a:off x="138739" y="965809"/>
            <a:ext cx="1914723" cy="3104439"/>
            <a:chOff x="138739" y="965809"/>
            <a:chExt cx="1914723" cy="310443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E5E37D8-C3D2-5CF1-2F69-AAEC7CC49E6A}"/>
                </a:ext>
              </a:extLst>
            </p:cNvPr>
            <p:cNvGrpSpPr/>
            <p:nvPr/>
          </p:nvGrpSpPr>
          <p:grpSpPr>
            <a:xfrm>
              <a:off x="138739" y="965809"/>
              <a:ext cx="1914723" cy="2659697"/>
              <a:chOff x="138739" y="965809"/>
              <a:chExt cx="1914723" cy="265969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3C8FBDF-5D09-3940-B0CD-BF3FB933A457}"/>
                  </a:ext>
                </a:extLst>
              </p:cNvPr>
              <p:cNvGrpSpPr/>
              <p:nvPr/>
            </p:nvGrpSpPr>
            <p:grpSpPr>
              <a:xfrm>
                <a:off x="138739" y="965809"/>
                <a:ext cx="1851986" cy="425221"/>
                <a:chOff x="138739" y="1096441"/>
                <a:chExt cx="1933923" cy="425221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0C1A9D2-B4CC-F746-4AB8-3983D28D5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384" y="1521662"/>
                  <a:ext cx="1852278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E47E97A-B5B3-CB9C-BEDA-91ACF546B126}"/>
                    </a:ext>
                  </a:extLst>
                </p:cNvPr>
                <p:cNvSpPr txBox="1"/>
                <p:nvPr/>
              </p:nvSpPr>
              <p:spPr>
                <a:xfrm>
                  <a:off x="138739" y="1096441"/>
                  <a:ext cx="1258678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700">
                      <a:latin typeface="Century Schoolbook" panose="02040604050505020304" pitchFamily="18" charset="0"/>
                    </a:rPr>
                    <a:t>Categories</a:t>
                  </a:r>
                  <a:endParaRPr lang="ko-KR" altLang="en-US" sz="1700"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1E48936-4D76-AD5E-BF8C-AB7B84208D51}"/>
                  </a:ext>
                </a:extLst>
              </p:cNvPr>
              <p:cNvGrpSpPr/>
              <p:nvPr/>
            </p:nvGrpSpPr>
            <p:grpSpPr>
              <a:xfrm>
                <a:off x="243514" y="1925096"/>
                <a:ext cx="1809947" cy="318389"/>
                <a:chOff x="243514" y="2207962"/>
                <a:chExt cx="1809947" cy="31838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D34DA82-0340-3E3A-AA84-C51CB1900A67}"/>
                    </a:ext>
                  </a:extLst>
                </p:cNvPr>
                <p:cNvSpPr txBox="1"/>
                <p:nvPr/>
              </p:nvSpPr>
              <p:spPr>
                <a:xfrm>
                  <a:off x="243514" y="2207962"/>
                  <a:ext cx="12025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Project Plan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AF95B8C-1896-000F-D237-AA22C1EE5689}"/>
                    </a:ext>
                  </a:extLst>
                </p:cNvPr>
                <p:cNvSpPr txBox="1"/>
                <p:nvPr/>
              </p:nvSpPr>
              <p:spPr>
                <a:xfrm rot="5400000">
                  <a:off x="1768928" y="2241817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7E0F4F6-445E-CD43-1C79-9A1327C86D1C}"/>
                  </a:ext>
                </a:extLst>
              </p:cNvPr>
              <p:cNvGrpSpPr/>
              <p:nvPr/>
            </p:nvGrpSpPr>
            <p:grpSpPr>
              <a:xfrm>
                <a:off x="243514" y="1488935"/>
                <a:ext cx="1809948" cy="322706"/>
                <a:chOff x="243514" y="1488935"/>
                <a:chExt cx="1809948" cy="322706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71ECB5-EF03-071A-E496-32D0BC08B810}"/>
                    </a:ext>
                  </a:extLst>
                </p:cNvPr>
                <p:cNvSpPr txBox="1"/>
                <p:nvPr/>
              </p:nvSpPr>
              <p:spPr>
                <a:xfrm>
                  <a:off x="243514" y="1488935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Introduction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A574BDA-2773-1FB9-5D7A-4C04ED03B467}"/>
                    </a:ext>
                  </a:extLst>
                </p:cNvPr>
                <p:cNvSpPr txBox="1"/>
                <p:nvPr/>
              </p:nvSpPr>
              <p:spPr>
                <a:xfrm rot="5400000">
                  <a:off x="1768929" y="1527107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1883A3-C6DB-ED01-E91E-059E4CFE7E5F}"/>
                  </a:ext>
                </a:extLst>
              </p:cNvPr>
              <p:cNvSpPr txBox="1"/>
              <p:nvPr/>
            </p:nvSpPr>
            <p:spPr>
              <a:xfrm>
                <a:off x="243514" y="2778821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812D87-292C-41F6-33D2-E4D5DAA5AF18}"/>
                  </a:ext>
                </a:extLst>
              </p:cNvPr>
              <p:cNvSpPr txBox="1"/>
              <p:nvPr/>
            </p:nvSpPr>
            <p:spPr>
              <a:xfrm rot="5400000">
                <a:off x="1766437" y="2390795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26A0AA-D0BD-BEF8-0026-B244FB04C1EF}"/>
                  </a:ext>
                </a:extLst>
              </p:cNvPr>
              <p:cNvSpPr txBox="1"/>
              <p:nvPr/>
            </p:nvSpPr>
            <p:spPr>
              <a:xfrm>
                <a:off x="241244" y="234697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01551F-109F-B45B-02DD-8EACBCBDDDC2}"/>
                  </a:ext>
                </a:extLst>
              </p:cNvPr>
              <p:cNvSpPr txBox="1"/>
              <p:nvPr/>
            </p:nvSpPr>
            <p:spPr>
              <a:xfrm rot="16200000">
                <a:off x="1734636" y="2812042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4CB8E7-3F6C-1C84-3771-2049DE61CC0D}"/>
                  </a:ext>
                </a:extLst>
              </p:cNvPr>
              <p:cNvSpPr txBox="1"/>
              <p:nvPr/>
            </p:nvSpPr>
            <p:spPr>
              <a:xfrm>
                <a:off x="385862" y="3394674"/>
                <a:ext cx="10951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</a:t>
                </a:r>
                <a:r>
                  <a: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지수정、 김태연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9C84820-878B-408E-BAE5-6BC04C784BEC}"/>
                  </a:ext>
                </a:extLst>
              </p:cNvPr>
              <p:cNvGrpSpPr/>
              <p:nvPr/>
            </p:nvGrpSpPr>
            <p:grpSpPr>
              <a:xfrm>
                <a:off x="385862" y="3113110"/>
                <a:ext cx="1234708" cy="230832"/>
                <a:chOff x="385862" y="3113110"/>
                <a:chExt cx="1234708" cy="230832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A0C45C6-418C-FC77-3128-2E729C044C1D}"/>
                    </a:ext>
                  </a:extLst>
                </p:cNvPr>
                <p:cNvSpPr txBox="1"/>
                <p:nvPr/>
              </p:nvSpPr>
              <p:spPr>
                <a:xfrm>
                  <a:off x="385862" y="3113110"/>
                  <a:ext cx="12347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</a:t>
                  </a:r>
                  <a:r>
                    <a:rPr lang="ko-KR" altLang="en-US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성득명、 빙승현</a:t>
                  </a:r>
                  <a:r>
                    <a:rPr lang="en-US" altLang="ko-KR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 </a:t>
                  </a:r>
                  <a:endParaRPr lang="ko-KR" altLang="en-US" sz="9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368EFB1A-F100-C97D-4F1C-0DB041F2B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750" y="3298699"/>
                  <a:ext cx="91525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84FF4F-DC52-4AFE-BB01-8FD6C80B5ED2}"/>
                </a:ext>
              </a:extLst>
            </p:cNvPr>
            <p:cNvSpPr txBox="1"/>
            <p:nvPr/>
          </p:nvSpPr>
          <p:spPr>
            <a:xfrm>
              <a:off x="241244" y="3762471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7A469B-089D-42CD-8259-76F0162A62BA}"/>
              </a:ext>
            </a:extLst>
          </p:cNvPr>
          <p:cNvSpPr/>
          <p:nvPr/>
        </p:nvSpPr>
        <p:spPr>
          <a:xfrm>
            <a:off x="2349545" y="3671325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02CD73B-6048-42B2-BF3C-5DF12B8C0EC9}"/>
              </a:ext>
            </a:extLst>
          </p:cNvPr>
          <p:cNvSpPr/>
          <p:nvPr/>
        </p:nvSpPr>
        <p:spPr>
          <a:xfrm>
            <a:off x="2492174" y="3821470"/>
            <a:ext cx="1068308" cy="106830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C3E416E-A413-4F2A-9693-C6D5D03F1B05}"/>
              </a:ext>
            </a:extLst>
          </p:cNvPr>
          <p:cNvSpPr/>
          <p:nvPr/>
        </p:nvSpPr>
        <p:spPr>
          <a:xfrm>
            <a:off x="2349545" y="1128523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163F792-B2D7-4464-A2D8-378D212C9B4F}"/>
              </a:ext>
            </a:extLst>
          </p:cNvPr>
          <p:cNvSpPr/>
          <p:nvPr/>
        </p:nvSpPr>
        <p:spPr>
          <a:xfrm>
            <a:off x="2492174" y="1278668"/>
            <a:ext cx="1068308" cy="106830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898CDE-F65E-4802-87BF-F72683541629}"/>
              </a:ext>
            </a:extLst>
          </p:cNvPr>
          <p:cNvSpPr txBox="1"/>
          <p:nvPr/>
        </p:nvSpPr>
        <p:spPr>
          <a:xfrm>
            <a:off x="3895528" y="314050"/>
            <a:ext cx="1967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Evaluation -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성득명、빙승현</a:t>
            </a:r>
          </a:p>
        </p:txBody>
      </p:sp>
    </p:spTree>
    <p:extLst>
      <p:ext uri="{BB962C8B-B14F-4D97-AF65-F5344CB8AC3E}">
        <p14:creationId xmlns:p14="http://schemas.microsoft.com/office/powerpoint/2010/main" val="269731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553EE4D-C6DE-4C8B-7DB6-A8AF3148F74E}"/>
              </a:ext>
            </a:extLst>
          </p:cNvPr>
          <p:cNvSpPr txBox="1"/>
          <p:nvPr/>
        </p:nvSpPr>
        <p:spPr>
          <a:xfrm>
            <a:off x="3895528" y="314050"/>
            <a:ext cx="1928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Evaluation -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지수정、김태연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643322-A7F6-4A29-9614-FDA64CFD1C85}"/>
              </a:ext>
            </a:extLst>
          </p:cNvPr>
          <p:cNvGrpSpPr/>
          <p:nvPr/>
        </p:nvGrpSpPr>
        <p:grpSpPr>
          <a:xfrm>
            <a:off x="138739" y="965809"/>
            <a:ext cx="1914723" cy="3104439"/>
            <a:chOff x="138739" y="965809"/>
            <a:chExt cx="1914723" cy="310443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7F06FC8-8361-4591-A060-7605FE2F4EF6}"/>
                </a:ext>
              </a:extLst>
            </p:cNvPr>
            <p:cNvGrpSpPr/>
            <p:nvPr/>
          </p:nvGrpSpPr>
          <p:grpSpPr>
            <a:xfrm>
              <a:off x="138739" y="965809"/>
              <a:ext cx="1914723" cy="2659697"/>
              <a:chOff x="138739" y="965809"/>
              <a:chExt cx="1914723" cy="265969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3551EF8-FAA3-486D-80EF-1B9BEDC46F9B}"/>
                  </a:ext>
                </a:extLst>
              </p:cNvPr>
              <p:cNvGrpSpPr/>
              <p:nvPr/>
            </p:nvGrpSpPr>
            <p:grpSpPr>
              <a:xfrm>
                <a:off x="138739" y="965809"/>
                <a:ext cx="1851986" cy="425221"/>
                <a:chOff x="138739" y="1096441"/>
                <a:chExt cx="1933923" cy="425221"/>
              </a:xfrm>
            </p:grpSpPr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697842BB-AB47-4D5E-B4ED-5B6497994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384" y="1521662"/>
                  <a:ext cx="1852278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416A74-686E-4CD1-B945-97CC485AEE1F}"/>
                    </a:ext>
                  </a:extLst>
                </p:cNvPr>
                <p:cNvSpPr txBox="1"/>
                <p:nvPr/>
              </p:nvSpPr>
              <p:spPr>
                <a:xfrm>
                  <a:off x="138739" y="1096441"/>
                  <a:ext cx="1258678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700">
                      <a:latin typeface="Century Schoolbook" panose="02040604050505020304" pitchFamily="18" charset="0"/>
                    </a:rPr>
                    <a:t>Categories</a:t>
                  </a:r>
                  <a:endParaRPr lang="ko-KR" altLang="en-US" sz="1700"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268ECE9-147F-4A77-AB3E-0FCE13C00AEA}"/>
                  </a:ext>
                </a:extLst>
              </p:cNvPr>
              <p:cNvGrpSpPr/>
              <p:nvPr/>
            </p:nvGrpSpPr>
            <p:grpSpPr>
              <a:xfrm>
                <a:off x="243514" y="1925096"/>
                <a:ext cx="1809947" cy="318389"/>
                <a:chOff x="243514" y="2207962"/>
                <a:chExt cx="1809947" cy="318389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5D7E4AB-976D-4287-8562-BBCEBF24213B}"/>
                    </a:ext>
                  </a:extLst>
                </p:cNvPr>
                <p:cNvSpPr txBox="1"/>
                <p:nvPr/>
              </p:nvSpPr>
              <p:spPr>
                <a:xfrm>
                  <a:off x="243514" y="2207962"/>
                  <a:ext cx="12025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Project Plan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07CB063-942A-4243-84BB-DB3F7C676A44}"/>
                    </a:ext>
                  </a:extLst>
                </p:cNvPr>
                <p:cNvSpPr txBox="1"/>
                <p:nvPr/>
              </p:nvSpPr>
              <p:spPr>
                <a:xfrm rot="5400000">
                  <a:off x="1768928" y="2241817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6EBA672-FE68-4F30-8A4B-5702A13E97A3}"/>
                  </a:ext>
                </a:extLst>
              </p:cNvPr>
              <p:cNvGrpSpPr/>
              <p:nvPr/>
            </p:nvGrpSpPr>
            <p:grpSpPr>
              <a:xfrm>
                <a:off x="243514" y="1488935"/>
                <a:ext cx="1809948" cy="322706"/>
                <a:chOff x="243514" y="1488935"/>
                <a:chExt cx="1809948" cy="322706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27DD94A-4C5A-403D-AF9C-D20394BA1C57}"/>
                    </a:ext>
                  </a:extLst>
                </p:cNvPr>
                <p:cNvSpPr txBox="1"/>
                <p:nvPr/>
              </p:nvSpPr>
              <p:spPr>
                <a:xfrm>
                  <a:off x="243514" y="1488935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Introduction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024D09-1D02-43A0-A4BC-29144CA99428}"/>
                    </a:ext>
                  </a:extLst>
                </p:cNvPr>
                <p:cNvSpPr txBox="1"/>
                <p:nvPr/>
              </p:nvSpPr>
              <p:spPr>
                <a:xfrm rot="5400000">
                  <a:off x="1768929" y="1527107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EB47F2-CCD7-46AE-9ACF-A11C42BB01F9}"/>
                  </a:ext>
                </a:extLst>
              </p:cNvPr>
              <p:cNvSpPr txBox="1"/>
              <p:nvPr/>
            </p:nvSpPr>
            <p:spPr>
              <a:xfrm>
                <a:off x="243514" y="2778821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C2405C-483C-4110-9B05-B1708A8E543B}"/>
                  </a:ext>
                </a:extLst>
              </p:cNvPr>
              <p:cNvSpPr txBox="1"/>
              <p:nvPr/>
            </p:nvSpPr>
            <p:spPr>
              <a:xfrm rot="5400000">
                <a:off x="1766437" y="2390795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7E25BB-A2F6-42DB-ABD0-9595923DDADA}"/>
                  </a:ext>
                </a:extLst>
              </p:cNvPr>
              <p:cNvSpPr txBox="1"/>
              <p:nvPr/>
            </p:nvSpPr>
            <p:spPr>
              <a:xfrm>
                <a:off x="241244" y="234697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82A836-ABE9-454C-98C4-71A25D44CB86}"/>
                  </a:ext>
                </a:extLst>
              </p:cNvPr>
              <p:cNvSpPr txBox="1"/>
              <p:nvPr/>
            </p:nvSpPr>
            <p:spPr>
              <a:xfrm rot="16200000">
                <a:off x="1734636" y="2812042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CAA85A-4E8B-4C36-8AD1-673B3125CE74}"/>
                  </a:ext>
                </a:extLst>
              </p:cNvPr>
              <p:cNvSpPr txBox="1"/>
              <p:nvPr/>
            </p:nvSpPr>
            <p:spPr>
              <a:xfrm>
                <a:off x="385862" y="3394674"/>
                <a:ext cx="10951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</a:t>
                </a:r>
                <a:r>
                  <a:rPr lang="ko-KR" altLang="en-US" sz="9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지수정、 김태연</a:t>
                </a: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4CE5136A-DCC9-466A-8F42-4F20556C4CBE}"/>
                  </a:ext>
                </a:extLst>
              </p:cNvPr>
              <p:cNvGrpSpPr/>
              <p:nvPr/>
            </p:nvGrpSpPr>
            <p:grpSpPr>
              <a:xfrm>
                <a:off x="385862" y="3113110"/>
                <a:ext cx="1234708" cy="466577"/>
                <a:chOff x="385862" y="3113110"/>
                <a:chExt cx="1234708" cy="466577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75B11D8-ECC9-4C81-94FF-CDAF39233F63}"/>
                    </a:ext>
                  </a:extLst>
                </p:cNvPr>
                <p:cNvSpPr txBox="1"/>
                <p:nvPr/>
              </p:nvSpPr>
              <p:spPr>
                <a:xfrm>
                  <a:off x="385862" y="3113110"/>
                  <a:ext cx="12347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 panose="02040604050505020304" pitchFamily="18" charset="0"/>
                    </a:rPr>
                    <a:t>- </a:t>
                  </a:r>
                  <a:r>
                    <a:rPr lang="ko-KR" altLang="en-US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 panose="02040604050505020304" pitchFamily="18" charset="0"/>
                    </a:rPr>
                    <a:t>성득명、 빙승현</a:t>
                  </a:r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 panose="02040604050505020304" pitchFamily="18" charset="0"/>
                    </a:rPr>
                    <a:t> 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26FBCAA-A8A2-4E0E-9C50-F889E3DD2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750" y="3579687"/>
                  <a:ext cx="91525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18BF0C-3E83-4DA9-BF1D-E6F34CBFB353}"/>
                </a:ext>
              </a:extLst>
            </p:cNvPr>
            <p:cNvSpPr txBox="1"/>
            <p:nvPr/>
          </p:nvSpPr>
          <p:spPr>
            <a:xfrm>
              <a:off x="241244" y="3762471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D682D4-1613-4CA4-BEDD-D52F9AF595A9}"/>
              </a:ext>
            </a:extLst>
          </p:cNvPr>
          <p:cNvGrpSpPr/>
          <p:nvPr/>
        </p:nvGrpSpPr>
        <p:grpSpPr>
          <a:xfrm>
            <a:off x="2349545" y="3671325"/>
            <a:ext cx="9271946" cy="2436907"/>
            <a:chOff x="2349545" y="3671325"/>
            <a:chExt cx="9271946" cy="243690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7DB8A42-F4C5-4F6A-A9F3-68CB1E6E7262}"/>
                </a:ext>
              </a:extLst>
            </p:cNvPr>
            <p:cNvSpPr/>
            <p:nvPr/>
          </p:nvSpPr>
          <p:spPr>
            <a:xfrm>
              <a:off x="2349545" y="3671325"/>
              <a:ext cx="9271946" cy="24369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42A740A-D91B-44B3-9A46-435E5BE2ADC8}"/>
                </a:ext>
              </a:extLst>
            </p:cNvPr>
            <p:cNvSpPr/>
            <p:nvPr/>
          </p:nvSpPr>
          <p:spPr>
            <a:xfrm>
              <a:off x="2492174" y="3821470"/>
              <a:ext cx="1068308" cy="106830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FBF33C-072A-4AF0-8494-A7D3A791E79E}"/>
              </a:ext>
            </a:extLst>
          </p:cNvPr>
          <p:cNvSpPr/>
          <p:nvPr/>
        </p:nvSpPr>
        <p:spPr>
          <a:xfrm>
            <a:off x="2349545" y="1128523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D6F8C9-F2A4-43E6-95B0-FEDF74F60E3B}"/>
              </a:ext>
            </a:extLst>
          </p:cNvPr>
          <p:cNvSpPr/>
          <p:nvPr/>
        </p:nvSpPr>
        <p:spPr>
          <a:xfrm>
            <a:off x="2492174" y="1278668"/>
            <a:ext cx="1068308" cy="106830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26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32BF-D001-151D-773F-11AF7B3A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2A637C-D602-07EF-671B-AB9C2FCE07DC}"/>
              </a:ext>
            </a:extLst>
          </p:cNvPr>
          <p:cNvGrpSpPr/>
          <p:nvPr/>
        </p:nvGrpSpPr>
        <p:grpSpPr>
          <a:xfrm>
            <a:off x="138739" y="965809"/>
            <a:ext cx="1914723" cy="2548724"/>
            <a:chOff x="138739" y="965809"/>
            <a:chExt cx="1914723" cy="254872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53B8033-A108-639E-59FB-9F12FF5A9407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E133E42-4F77-0142-B57D-839647B5D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5A502B-E0FC-0DFB-1D1A-DC9370765E5C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72FE555-A479-DA6A-820B-22EEFD320A46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349F69-FA32-E1F0-A182-45968C4DF41B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4710D6-5AE3-2D7D-BDD6-99A6ECD0767E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73D4AF-3CDE-F954-6E6F-BB042777D3BA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E02E86-1DF0-F523-8D27-E6384D6CB905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92A727-1B91-4BE9-1849-0CF4C581B559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CB1AED-8263-9CAC-13D9-6DC2B2B96872}"/>
                </a:ext>
              </a:extLst>
            </p:cNvPr>
            <p:cNvSpPr txBox="1"/>
            <p:nvPr/>
          </p:nvSpPr>
          <p:spPr>
            <a:xfrm>
              <a:off x="243514" y="2778821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Evaluation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B7174E-32FD-3E2C-3844-00A4AC3CFE46}"/>
                </a:ext>
              </a:extLst>
            </p:cNvPr>
            <p:cNvSpPr txBox="1"/>
            <p:nvPr/>
          </p:nvSpPr>
          <p:spPr>
            <a:xfrm rot="5400000">
              <a:off x="1766437" y="2390795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B10446-F1A3-FA6B-8C80-5E48CACB8D56}"/>
                </a:ext>
              </a:extLst>
            </p:cNvPr>
            <p:cNvSpPr txBox="1"/>
            <p:nvPr/>
          </p:nvSpPr>
          <p:spPr>
            <a:xfrm>
              <a:off x="241244" y="2346977"/>
              <a:ext cx="1521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Implementation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916B19-0C64-124B-6FEA-29EE5E4C9587}"/>
                </a:ext>
              </a:extLst>
            </p:cNvPr>
            <p:cNvSpPr txBox="1"/>
            <p:nvPr/>
          </p:nvSpPr>
          <p:spPr>
            <a:xfrm rot="16200000">
              <a:off x="1734636" y="2812042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0C965A-97F9-D764-8D58-3D64A349F605}"/>
                </a:ext>
              </a:extLst>
            </p:cNvPr>
            <p:cNvSpPr txBox="1"/>
            <p:nvPr/>
          </p:nvSpPr>
          <p:spPr>
            <a:xfrm>
              <a:off x="241244" y="320675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E3CDB1-841E-44DC-7D1A-92448FF85C5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50" y="3454274"/>
              <a:ext cx="55012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BD1D9AC-BDC4-D846-D784-AB5C60F38EA9}"/>
              </a:ext>
            </a:extLst>
          </p:cNvPr>
          <p:cNvSpPr txBox="1"/>
          <p:nvPr/>
        </p:nvSpPr>
        <p:spPr>
          <a:xfrm>
            <a:off x="3895528" y="3140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Finish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786D1BE-A0D8-5EDC-3C6E-02028FC90CF0}"/>
              </a:ext>
            </a:extLst>
          </p:cNvPr>
          <p:cNvGrpSpPr/>
          <p:nvPr/>
        </p:nvGrpSpPr>
        <p:grpSpPr>
          <a:xfrm>
            <a:off x="2949229" y="1319752"/>
            <a:ext cx="8328758" cy="4476359"/>
            <a:chOff x="2911129" y="1319752"/>
            <a:chExt cx="8328758" cy="447635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590E033-BD39-A1A5-CB45-4C7F9D19CA82}"/>
                </a:ext>
              </a:extLst>
            </p:cNvPr>
            <p:cNvSpPr/>
            <p:nvPr/>
          </p:nvSpPr>
          <p:spPr>
            <a:xfrm>
              <a:off x="2911129" y="1319752"/>
              <a:ext cx="4161520" cy="4476359"/>
            </a:xfrm>
            <a:prstGeom prst="rect">
              <a:avLst/>
            </a:prstGeom>
            <a:noFill/>
            <a:ln w="28575">
              <a:solidFill>
                <a:srgbClr val="8AC6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53BD72D-2F2A-D39B-302D-217AD481B524}"/>
                </a:ext>
              </a:extLst>
            </p:cNvPr>
            <p:cNvGrpSpPr/>
            <p:nvPr/>
          </p:nvGrpSpPr>
          <p:grpSpPr>
            <a:xfrm>
              <a:off x="3006379" y="1427182"/>
              <a:ext cx="3981450" cy="4290678"/>
              <a:chOff x="6943725" y="1519573"/>
              <a:chExt cx="3981450" cy="429067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828A78-D753-2790-FCEE-BA857F85B16A}"/>
                  </a:ext>
                </a:extLst>
              </p:cNvPr>
              <p:cNvSpPr/>
              <p:nvPr/>
            </p:nvSpPr>
            <p:spPr>
              <a:xfrm>
                <a:off x="6943725" y="1519573"/>
                <a:ext cx="3981450" cy="4290678"/>
              </a:xfrm>
              <a:prstGeom prst="rect">
                <a:avLst/>
              </a:prstGeom>
              <a:solidFill>
                <a:srgbClr val="8AC6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F1EA25C-7C5C-7905-B94C-8E9F54B00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038"/>
              <a:stretch>
                <a:fillRect/>
              </a:stretch>
            </p:blipFill>
            <p:spPr>
              <a:xfrm>
                <a:off x="7045721" y="2908001"/>
                <a:ext cx="2449799" cy="1233584"/>
              </a:xfrm>
              <a:prstGeom prst="rect">
                <a:avLst/>
              </a:prstGeom>
            </p:spPr>
          </p:pic>
          <p:pic>
            <p:nvPicPr>
              <p:cNvPr id="47" name="그림 46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1963B56-3E7F-8D11-A644-39CFFCF7E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97" r="29248"/>
              <a:stretch>
                <a:fillRect/>
              </a:stretch>
            </p:blipFill>
            <p:spPr>
              <a:xfrm>
                <a:off x="7045723" y="1618000"/>
                <a:ext cx="3012677" cy="1457953"/>
              </a:xfrm>
              <a:prstGeom prst="rect">
                <a:avLst/>
              </a:prstGeom>
            </p:spPr>
          </p:pic>
          <p:pic>
            <p:nvPicPr>
              <p:cNvPr id="49" name="그림 48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04F3674-6194-3F9B-9C91-683F398AA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61"/>
              <a:stretch>
                <a:fillRect/>
              </a:stretch>
            </p:blipFill>
            <p:spPr>
              <a:xfrm>
                <a:off x="7177869" y="4062027"/>
                <a:ext cx="3450649" cy="1653193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D26295-A41C-13C6-BC70-5ED5B207A10C}"/>
                </a:ext>
              </a:extLst>
            </p:cNvPr>
            <p:cNvSpPr txBox="1"/>
            <p:nvPr/>
          </p:nvSpPr>
          <p:spPr>
            <a:xfrm>
              <a:off x="7369015" y="1768949"/>
              <a:ext cx="2152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Century Schoolbook" panose="02040604050505020304" pitchFamily="18" charset="0"/>
                </a:rPr>
                <a:t>Thank you!</a:t>
              </a:r>
              <a:endParaRPr lang="ko-KR" altLang="en-US" sz="2400">
                <a:latin typeface="Century Schoolbook" panose="02040604050505020304" pitchFamily="18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265405-50A3-D196-FB42-64A6C07F8B6D}"/>
                </a:ext>
              </a:extLst>
            </p:cNvPr>
            <p:cNvSpPr/>
            <p:nvPr/>
          </p:nvSpPr>
          <p:spPr>
            <a:xfrm>
              <a:off x="7078367" y="1319752"/>
              <a:ext cx="4161520" cy="4476359"/>
            </a:xfrm>
            <a:prstGeom prst="rect">
              <a:avLst/>
            </a:prstGeom>
            <a:noFill/>
            <a:ln w="28575">
              <a:solidFill>
                <a:srgbClr val="8AC6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DE82E0-81B2-97B6-A525-2B34B8D02188}"/>
                </a:ext>
              </a:extLst>
            </p:cNvPr>
            <p:cNvSpPr txBox="1"/>
            <p:nvPr/>
          </p:nvSpPr>
          <p:spPr>
            <a:xfrm>
              <a:off x="8219611" y="5052853"/>
              <a:ext cx="2604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entury Schoolbook" panose="02040604050505020304" pitchFamily="18" charset="0"/>
                </a:rPr>
                <a:t>Opick shop - </a:t>
              </a:r>
              <a:r>
                <a:rPr lang="en-US" altLang="ko-KR" sz="1400">
                  <a:latin typeface="Century Schoolbook" panose="02040604050505020304" pitchFamily="18" charset="0"/>
                </a:rPr>
                <a:t>5ping mall</a:t>
              </a:r>
              <a:endParaRPr lang="ko-KR" altLang="en-US" sz="2000">
                <a:latin typeface="Century Schoolbook" panose="020406040505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A69229-19CD-A1D1-F424-918A51202FD6}"/>
                </a:ext>
              </a:extLst>
            </p:cNvPr>
            <p:cNvSpPr txBox="1"/>
            <p:nvPr/>
          </p:nvSpPr>
          <p:spPr>
            <a:xfrm>
              <a:off x="7366524" y="2286524"/>
              <a:ext cx="981076" cy="61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>
                  <a:latin typeface="Century Schoolbook" panose="02040604050505020304" pitchFamily="18" charset="0"/>
                </a:rPr>
                <a:t>Main page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latin typeface="Century Schoolbook" panose="02040604050505020304" pitchFamily="18" charset="0"/>
                </a:rPr>
                <a:t>Sub page</a:t>
              </a:r>
              <a:endParaRPr lang="ko-KR" altLang="en-US" sz="1200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0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0E8CA486-F5D2-D8C5-43AA-CB6661E01A3B}"/>
              </a:ext>
            </a:extLst>
          </p:cNvPr>
          <p:cNvGrpSpPr/>
          <p:nvPr/>
        </p:nvGrpSpPr>
        <p:grpSpPr>
          <a:xfrm>
            <a:off x="138739" y="965809"/>
            <a:ext cx="1912231" cy="2857362"/>
            <a:chOff x="138739" y="965809"/>
            <a:chExt cx="1912231" cy="285736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96C5159-DEF7-2848-C216-55AE5F86C920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817A2ED-A787-76DD-7E28-4759D6F0F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2AA7B9-1FE0-B1EA-83B0-AF9CEC2A7EE4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FC9F0B-4191-9F3F-0AB6-2F63C73BC88A}"/>
                </a:ext>
              </a:extLst>
            </p:cNvPr>
            <p:cNvSpPr txBox="1"/>
            <p:nvPr/>
          </p:nvSpPr>
          <p:spPr>
            <a:xfrm>
              <a:off x="388596" y="1819828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Select a Website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FE55F17-9D22-7674-DC97-A5F3D5C260A1}"/>
                </a:ext>
              </a:extLst>
            </p:cNvPr>
            <p:cNvGrpSpPr/>
            <p:nvPr/>
          </p:nvGrpSpPr>
          <p:grpSpPr>
            <a:xfrm>
              <a:off x="243514" y="1488935"/>
              <a:ext cx="1770433" cy="318177"/>
              <a:chOff x="243514" y="1488935"/>
              <a:chExt cx="1770433" cy="31817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240C0C-5A36-B327-7324-0E28726BB17B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D4769-1EDC-3B71-08C0-E07CED615402}"/>
                  </a:ext>
                </a:extLst>
              </p:cNvPr>
              <p:cNvSpPr txBox="1"/>
              <p:nvPr/>
            </p:nvSpPr>
            <p:spPr>
              <a:xfrm rot="16200000">
                <a:off x="1729414" y="152257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A7B156-DEE1-AA78-1EAB-56E3E71CA2E3}"/>
                </a:ext>
              </a:extLst>
            </p:cNvPr>
            <p:cNvGrpSpPr/>
            <p:nvPr/>
          </p:nvGrpSpPr>
          <p:grpSpPr>
            <a:xfrm>
              <a:off x="243514" y="2207962"/>
              <a:ext cx="1807456" cy="320520"/>
              <a:chOff x="243514" y="2122237"/>
              <a:chExt cx="1807456" cy="32052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A8A3C1-855D-6B6A-C6DD-CCB0388F104D}"/>
                  </a:ext>
                </a:extLst>
              </p:cNvPr>
              <p:cNvSpPr txBox="1"/>
              <p:nvPr/>
            </p:nvSpPr>
            <p:spPr>
              <a:xfrm>
                <a:off x="243514" y="2122237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A4BA9B-6B7F-9CD6-8E95-B2277F71B25C}"/>
                  </a:ext>
                </a:extLst>
              </p:cNvPr>
              <p:cNvSpPr txBox="1"/>
              <p:nvPr/>
            </p:nvSpPr>
            <p:spPr>
              <a:xfrm rot="5400000">
                <a:off x="1766437" y="2158223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90EEF19-9452-6081-26CB-AC7799843E55}"/>
                </a:ext>
              </a:extLst>
            </p:cNvPr>
            <p:cNvGrpSpPr/>
            <p:nvPr/>
          </p:nvGrpSpPr>
          <p:grpSpPr>
            <a:xfrm>
              <a:off x="243514" y="2639752"/>
              <a:ext cx="1801841" cy="323735"/>
              <a:chOff x="243514" y="2554027"/>
              <a:chExt cx="1801841" cy="32373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692387-C8DD-6C94-BF63-14EAB72ED17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654820-68FB-9AB5-A61D-4D58D1414E7F}"/>
                  </a:ext>
                </a:extLst>
              </p:cNvPr>
              <p:cNvSpPr txBox="1"/>
              <p:nvPr/>
            </p:nvSpPr>
            <p:spPr>
              <a:xfrm rot="5400000">
                <a:off x="1760822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F72AF79-31A6-848B-0107-4074B3C918BD}"/>
                </a:ext>
              </a:extLst>
            </p:cNvPr>
            <p:cNvGrpSpPr/>
            <p:nvPr/>
          </p:nvGrpSpPr>
          <p:grpSpPr>
            <a:xfrm>
              <a:off x="243514" y="3077573"/>
              <a:ext cx="1801841" cy="324495"/>
              <a:chOff x="243514" y="2991848"/>
              <a:chExt cx="1801841" cy="32449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AA5025-87D4-1BF6-F9C9-65119762B63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2C2874-1B2F-3A9F-B3A9-9A6E67A9005D}"/>
                  </a:ext>
                </a:extLst>
              </p:cNvPr>
              <p:cNvSpPr txBox="1"/>
              <p:nvPr/>
            </p:nvSpPr>
            <p:spPr>
              <a:xfrm rot="5400000">
                <a:off x="1760822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65A165-1DCF-4F71-5E50-22A834755756}"/>
                </a:ext>
              </a:extLst>
            </p:cNvPr>
            <p:cNvSpPr txBox="1"/>
            <p:nvPr/>
          </p:nvSpPr>
          <p:spPr>
            <a:xfrm>
              <a:off x="243514" y="3515394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2BF1F2-FA37-0D5D-877D-5195628036BD}"/>
                </a:ext>
              </a:extLst>
            </p:cNvPr>
            <p:cNvCxnSpPr>
              <a:cxnSpLocks/>
            </p:cNvCxnSpPr>
            <p:nvPr/>
          </p:nvCxnSpPr>
          <p:spPr>
            <a:xfrm>
              <a:off x="487244" y="2036358"/>
              <a:ext cx="117010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EA3E36F-99D8-FCB2-7ED9-5881AFB94957}"/>
              </a:ext>
            </a:extLst>
          </p:cNvPr>
          <p:cNvSpPr txBox="1"/>
          <p:nvPr/>
        </p:nvSpPr>
        <p:spPr>
          <a:xfrm>
            <a:off x="3895528" y="314050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Select a Website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D10E44-8FA3-4B2A-A2C5-B6C1C2D9A450}"/>
              </a:ext>
            </a:extLst>
          </p:cNvPr>
          <p:cNvGrpSpPr/>
          <p:nvPr/>
        </p:nvGrpSpPr>
        <p:grpSpPr>
          <a:xfrm>
            <a:off x="2871464" y="1034534"/>
            <a:ext cx="8230862" cy="5179683"/>
            <a:chOff x="2871464" y="1034534"/>
            <a:chExt cx="8230862" cy="5179683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BE6CEE1D-7931-2C6E-BCFD-F6A656D4B19B}"/>
                </a:ext>
              </a:extLst>
            </p:cNvPr>
            <p:cNvGrpSpPr/>
            <p:nvPr/>
          </p:nvGrpSpPr>
          <p:grpSpPr>
            <a:xfrm>
              <a:off x="2871464" y="1034534"/>
              <a:ext cx="8230862" cy="4696076"/>
              <a:chOff x="2846950" y="781836"/>
              <a:chExt cx="8230862" cy="4696076"/>
            </a:xfrm>
          </p:grpSpPr>
          <p:pic>
            <p:nvPicPr>
              <p:cNvPr id="1036" name="그림 1035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9B8DD11-6746-FA8C-EC05-D896C6D0A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1" r="15521" b="50000"/>
              <a:stretch>
                <a:fillRect/>
              </a:stretch>
            </p:blipFill>
            <p:spPr>
              <a:xfrm>
                <a:off x="2846950" y="781836"/>
                <a:ext cx="1951875" cy="4696076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E2554750-608E-B8B1-4678-CC1DD245E01E}"/>
                  </a:ext>
                </a:extLst>
              </p:cNvPr>
              <p:cNvGrpSpPr/>
              <p:nvPr/>
            </p:nvGrpSpPr>
            <p:grpSpPr>
              <a:xfrm>
                <a:off x="7238299" y="2003039"/>
                <a:ext cx="3839513" cy="1870308"/>
                <a:chOff x="6978417" y="2066808"/>
                <a:chExt cx="3839513" cy="1870308"/>
              </a:xfrm>
            </p:grpSpPr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84D22287-2483-66EA-DD7E-84578DF6EFB8}"/>
                    </a:ext>
                  </a:extLst>
                </p:cNvPr>
                <p:cNvSpPr txBox="1"/>
                <p:nvPr/>
              </p:nvSpPr>
              <p:spPr>
                <a:xfrm>
                  <a:off x="6978417" y="2450170"/>
                  <a:ext cx="3839513" cy="148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직접 제작한 본인의 작품을 거래하는 </a:t>
                  </a:r>
                  <a:r>
                    <a:rPr lang="ko-KR" altLang="en-US" sz="12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온라인 쇼핑몰</a:t>
                  </a:r>
                  <a:endParaRPr lang="en-US" altLang="ko-KR" sz="12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심플하지만 함축적으로 필요한 정보들을 담고 있는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   레이아웃 형태로 간단히 표현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아이디어스</a:t>
                  </a: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,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숨고</a:t>
                  </a: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,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텀블벅 등의 여러 거래 사이트 참고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4F1978F0-8CF5-0BE7-A360-525521B81A62}"/>
                    </a:ext>
                  </a:extLst>
                </p:cNvPr>
                <p:cNvSpPr txBox="1"/>
                <p:nvPr/>
              </p:nvSpPr>
              <p:spPr>
                <a:xfrm>
                  <a:off x="6978417" y="2066808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>
                      <a:latin typeface="Century Schoolbook" panose="02040604050505020304" pitchFamily="18" charset="0"/>
                    </a:rPr>
                    <a:t>Opick shop</a:t>
                  </a:r>
                  <a:endParaRPr lang="ko-KR" altLang="en-US" b="1">
                    <a:latin typeface="Century Schoolbook" panose="02040604050505020304" pitchFamily="18" charset="0"/>
                  </a:endParaRPr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80A30F-AFC4-4D8F-85F1-4F284811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062" y="1432124"/>
              <a:ext cx="1951875" cy="4782093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7909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1B9AE4AB-100E-4695-42D3-672B32184EA8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312D14-A4DA-6B14-64A0-3B47B6C952D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BD22F31-2493-59D4-6556-76112B579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C5A96-5C48-D996-5622-6DEDB0706A18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32BF82A-9591-9578-2398-13E71B0566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3C38BF-7562-2154-81D8-45A1AF52B440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E5410-62AF-2D93-7AFF-85BB5AD144DB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44EDD08-98DE-75A9-FCD1-527503BA4770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999E79-7AE0-BAE5-90C0-BEF6B4DC40D7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B954F5-5549-7422-2E1D-9CE19A56EBB6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BBC9A2D-CCAB-B2D6-D071-18EED5EFE568}"/>
                </a:ext>
              </a:extLst>
            </p:cNvPr>
            <p:cNvGrpSpPr/>
            <p:nvPr/>
          </p:nvGrpSpPr>
          <p:grpSpPr>
            <a:xfrm>
              <a:off x="388596" y="2262366"/>
              <a:ext cx="798617" cy="261610"/>
              <a:chOff x="388596" y="2262366"/>
              <a:chExt cx="798617" cy="26161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AA2B0EB-43BF-F038-5462-1F29586FC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32" y="2478896"/>
                <a:ext cx="638018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C98B3F-43D1-F479-67B9-11EA19753BE0}"/>
                  </a:ext>
                </a:extLst>
              </p:cNvPr>
              <p:cNvSpPr txBox="1"/>
              <p:nvPr/>
            </p:nvSpPr>
            <p:spPr>
              <a:xfrm>
                <a:off x="388596" y="2262366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Persona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6E2ADD-04AD-AEFF-7A26-A4A357FF453E}"/>
                </a:ext>
              </a:extLst>
            </p:cNvPr>
            <p:cNvSpPr txBox="1"/>
            <p:nvPr/>
          </p:nvSpPr>
          <p:spPr>
            <a:xfrm>
              <a:off x="388596" y="2543930"/>
              <a:ext cx="9925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44C30B9-3A2F-AB36-4AA3-B81A3A4C52C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97446B-4F6E-2F7D-063C-62B072A33FBE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ECC545-4796-4F2C-B07E-85B9A45843E3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24F6C5B-4EA2-9994-EF17-CF932156BCBE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E1C2BE-D1E0-4BB0-691D-8412244052FE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F5DAC2-C784-85F3-9782-8C56B6F95E7D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659F-44A6-BD13-963D-3FD7A299720F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BDA0A56-A40F-0931-14BB-03EB55688033}"/>
              </a:ext>
            </a:extLst>
          </p:cNvPr>
          <p:cNvSpPr txBox="1"/>
          <p:nvPr/>
        </p:nvSpPr>
        <p:spPr>
          <a:xfrm>
            <a:off x="3895528" y="31405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Persona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0DCBE0-3FC5-96A3-C20C-226B645291AB}"/>
              </a:ext>
            </a:extLst>
          </p:cNvPr>
          <p:cNvGrpSpPr/>
          <p:nvPr/>
        </p:nvGrpSpPr>
        <p:grpSpPr>
          <a:xfrm>
            <a:off x="2862605" y="1391030"/>
            <a:ext cx="7161257" cy="4061929"/>
            <a:chOff x="2863475" y="1391030"/>
            <a:chExt cx="7161257" cy="406192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604DC9D-D056-06CA-31F4-9D2CD7F4D007}"/>
                </a:ext>
              </a:extLst>
            </p:cNvPr>
            <p:cNvGrpSpPr/>
            <p:nvPr/>
          </p:nvGrpSpPr>
          <p:grpSpPr>
            <a:xfrm>
              <a:off x="7109918" y="1391030"/>
              <a:ext cx="2914814" cy="4061929"/>
              <a:chOff x="2706546" y="1488935"/>
              <a:chExt cx="2914814" cy="4061929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513AE863-2C01-CDA4-CCFE-4F9AB94E810A}"/>
                  </a:ext>
                </a:extLst>
              </p:cNvPr>
              <p:cNvGrpSpPr/>
              <p:nvPr/>
            </p:nvGrpSpPr>
            <p:grpSpPr>
              <a:xfrm>
                <a:off x="2706546" y="1488935"/>
                <a:ext cx="2914814" cy="4061929"/>
                <a:chOff x="2706546" y="1488935"/>
                <a:chExt cx="2914814" cy="406192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EF2FDCB-DCE3-4CF3-B74C-A6D119DE21D0}"/>
                    </a:ext>
                  </a:extLst>
                </p:cNvPr>
                <p:cNvSpPr txBox="1"/>
                <p:nvPr/>
              </p:nvSpPr>
              <p:spPr>
                <a:xfrm>
                  <a:off x="2709986" y="4053210"/>
                  <a:ext cx="2911374" cy="1497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이름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이승연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직업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도자기 공방 원데이클래스 운영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취미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도자기 공예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요구 사항 </a:t>
                  </a:r>
                  <a:endParaRPr lang="en-US" altLang="ko-KR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본인의 작품 판매가 쉽게 가능한 사이트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카테고리가 명확히 나눠져있는 사이트 요청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pic>
              <p:nvPicPr>
                <p:cNvPr id="70" name="그림 69" descr="인간의 얼굴, 사람, 립스틱, 의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291BA26-5CE3-65FA-233E-68D5603C4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546" y="1488935"/>
                  <a:ext cx="1869887" cy="2491171"/>
                </a:xfrm>
                <a:prstGeom prst="rect">
                  <a:avLst/>
                </a:prstGeom>
              </p:spPr>
            </p:pic>
          </p:grp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75C08BA-E8FC-E2EC-DD8E-292341E1D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6546" y="1488935"/>
                <a:ext cx="0" cy="4061929"/>
              </a:xfrm>
              <a:prstGeom prst="line">
                <a:avLst/>
              </a:prstGeom>
              <a:ln>
                <a:solidFill>
                  <a:srgbClr val="DCCA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CE3F021-7FB9-DF66-1465-73D93474B262}"/>
                </a:ext>
              </a:extLst>
            </p:cNvPr>
            <p:cNvGrpSpPr/>
            <p:nvPr/>
          </p:nvGrpSpPr>
          <p:grpSpPr>
            <a:xfrm>
              <a:off x="2863475" y="1391030"/>
              <a:ext cx="3808909" cy="4061929"/>
              <a:chOff x="7448638" y="1488935"/>
              <a:chExt cx="3808909" cy="406192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B6CFCF-19AA-D5DA-B934-02359A3DF878}"/>
                  </a:ext>
                </a:extLst>
              </p:cNvPr>
              <p:cNvSpPr txBox="1"/>
              <p:nvPr/>
            </p:nvSpPr>
            <p:spPr>
              <a:xfrm>
                <a:off x="7456506" y="4053210"/>
                <a:ext cx="3801041" cy="1497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이름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윤소연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직업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조향사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취미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향수 제작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요구 사항 </a:t>
                </a:r>
                <a:endParaRPr lang="en-US" altLang="ko-KR" sz="11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본인의 작품 판매 및 다른 작가의 작품 구매를 위한 사이트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기업보단 개인 작품 판매의 비중이 큰 사이트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요청</a:t>
                </a:r>
              </a:p>
            </p:txBody>
          </p:sp>
          <p:pic>
            <p:nvPicPr>
              <p:cNvPr id="73" name="그림 72" descr="인간의 얼굴, 사람, 속눈썹, 금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8E0313F-7A78-0EAE-280F-85B3BE3F8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8638" y="1488935"/>
                <a:ext cx="1869887" cy="2492336"/>
              </a:xfrm>
              <a:prstGeom prst="rect">
                <a:avLst/>
              </a:prstGeom>
            </p:spPr>
          </p:pic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4779FF3-012F-AD09-29AA-5DEA0FC3C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638" y="1519572"/>
                <a:ext cx="0" cy="4031292"/>
              </a:xfrm>
              <a:prstGeom prst="line">
                <a:avLst/>
              </a:prstGeom>
              <a:ln>
                <a:solidFill>
                  <a:srgbClr val="C7C1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930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8BC9-5252-4659-AEC3-FE59B5FE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643EC-189B-CC5C-4FDF-2CBD3C2CF7EC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50CDDA-EDB3-15C5-F899-4FDEA85BA3C3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688A86-A7F9-1E44-A950-106103D95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985091-7088-F7EF-C768-C73E6F47B541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96AE09-E67D-0A01-167E-1E01A212596D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A7B24-BBAC-5517-9BA5-692C42C53BD6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33DC0-7006-D898-A87C-93799818BAA2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4479A0-BD7D-9404-3125-1E63BD6B93B4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1729A-2290-091B-D35F-6E9E8D2575F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A1A4B-4D74-4914-B147-4C25439466A0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F9D16F-44AD-4558-CEDB-81EBD5213C4F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E98F8F-C897-9B5E-D36C-E4DC32DE68FB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A9FAC-AA44-6D05-F1BD-59F38590328C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3E0B52-D3C2-C95F-5328-D4D3FFC7CAF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E58874-30FE-CE9A-BB3C-712642D20699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C3067D-BA8D-14B2-B5C1-F155F39FF1B2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1979A4C-3746-0D51-C108-26AD145A6628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8DB26-C614-3DA7-76A4-C53D6B901CE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573314-9B76-A327-0823-2FCCDA5A5C92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5AF5BD-24B5-9AA4-DE1D-644583D09A77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FDC03E-0615-ECD4-A20B-209CA80D3C94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8D18CF8-F95A-99B0-B23F-B8A100B7C1A3}"/>
              </a:ext>
            </a:extLst>
          </p:cNvPr>
          <p:cNvGrpSpPr/>
          <p:nvPr/>
        </p:nvGrpSpPr>
        <p:grpSpPr>
          <a:xfrm>
            <a:off x="2568135" y="1057397"/>
            <a:ext cx="8883794" cy="4784601"/>
            <a:chOff x="2404958" y="1176939"/>
            <a:chExt cx="8367312" cy="450643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02F8ABC-D0CD-8DFD-83CB-20075EA5F9A7}"/>
                </a:ext>
              </a:extLst>
            </p:cNvPr>
            <p:cNvGrpSpPr/>
            <p:nvPr/>
          </p:nvGrpSpPr>
          <p:grpSpPr>
            <a:xfrm>
              <a:off x="2404958" y="1176939"/>
              <a:ext cx="7181804" cy="4506436"/>
              <a:chOff x="2657136" y="1385590"/>
              <a:chExt cx="7181804" cy="4506436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9072C0-842C-3960-8B2E-9B96B52389B9}"/>
                  </a:ext>
                </a:extLst>
              </p:cNvPr>
              <p:cNvGrpSpPr/>
              <p:nvPr/>
            </p:nvGrpSpPr>
            <p:grpSpPr>
              <a:xfrm>
                <a:off x="2657136" y="1385590"/>
                <a:ext cx="7181804" cy="4506435"/>
                <a:chOff x="2681228" y="1424535"/>
                <a:chExt cx="7181804" cy="4506435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082E9E9-869C-0224-845E-F84286F654CE}"/>
                    </a:ext>
                  </a:extLst>
                </p:cNvPr>
                <p:cNvGrpSpPr/>
                <p:nvPr/>
              </p:nvGrpSpPr>
              <p:grpSpPr>
                <a:xfrm>
                  <a:off x="2681228" y="1424535"/>
                  <a:ext cx="5755344" cy="2982284"/>
                  <a:chOff x="2549294" y="1779342"/>
                  <a:chExt cx="5755344" cy="2982284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0D5C481-B1A8-A81B-96EA-BA223BD35CC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9294" y="1779342"/>
                    <a:ext cx="1516184" cy="8436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200" b="1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1</a:t>
                    </a:r>
                    <a:r>
                      <a:rPr lang="ko-KR" altLang="en-US" sz="1200" b="1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차 구상 </a:t>
                    </a:r>
                    <a:r>
                      <a:rPr lang="en-US" altLang="ko-KR" sz="1200" b="1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(Diagram)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10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- </a:t>
                    </a:r>
                    <a:r>
                      <a:rPr lang="en-US" altLang="ko-KR" sz="1100" err="1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Usecase</a:t>
                    </a:r>
                    <a:endPara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110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a:t>- Class</a:t>
                    </a:r>
                  </a:p>
                </p:txBody>
              </p:sp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6F758F0A-5608-F3F1-2BF4-E78A0B2959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626296" y="2738697"/>
                    <a:ext cx="2681136" cy="2022929"/>
                  </a:xfrm>
                  <a:prstGeom prst="rect">
                    <a:avLst/>
                  </a:prstGeom>
                  <a:ln>
                    <a:solidFill>
                      <a:srgbClr val="8AC62A"/>
                    </a:solidFill>
                  </a:ln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FCE49901-370C-40BA-75DF-7AC08A9BC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488296" y="2723717"/>
                    <a:ext cx="2816342" cy="2024974"/>
                  </a:xfrm>
                  <a:prstGeom prst="rect">
                    <a:avLst/>
                  </a:prstGeom>
                  <a:ln>
                    <a:solidFill>
                      <a:srgbClr val="8AC62A"/>
                    </a:solidFill>
                  </a:ln>
                </p:spPr>
              </p:pic>
            </p:grp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3328053-5267-635A-5BC7-18EC93D64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35709" y="4573289"/>
                  <a:ext cx="2727323" cy="1357681"/>
                </a:xfrm>
                <a:prstGeom prst="rect">
                  <a:avLst/>
                </a:prstGeom>
                <a:ln>
                  <a:solidFill>
                    <a:srgbClr val="8AC62A"/>
                  </a:solidFill>
                </a:ln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F601566-0892-DF63-78A4-198B2B20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41" t="3256" r="1028"/>
              <a:stretch>
                <a:fillRect/>
              </a:stretch>
            </p:blipFill>
            <p:spPr>
              <a:xfrm>
                <a:off x="2734138" y="4528035"/>
                <a:ext cx="4196615" cy="1363991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4B0BE7B-E6E8-6A46-B392-614563D0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1165" y="2121314"/>
              <a:ext cx="2431105" cy="2037909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8834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2074-571F-A58D-70C4-1066AD2D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95A014-16CF-3685-7C69-08377787DF31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B5F38-2DD6-E9E3-B7FB-68D125857E4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9C44BBE-BDB4-7347-BA33-B99F896E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D870B-3884-AEB1-9154-9B7E729D165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354B202-3737-9DFD-FBE0-B819F0E7B9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9CE1A-2DB3-0BB7-2CAA-BC35AD21968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1A173-6FEE-A15A-5CF6-A25CF23A3339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3A345E-AEE3-9C48-94B3-9BFE352A81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B07E3-B7ED-83F6-7EC1-6F0959F1DEED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0528A9-5768-BC3C-F44B-819916A40F3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DAD3C2-FAEB-D09E-A917-9C8BAD8202FC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9009664-06D8-326B-2E81-214FB0BD791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541809-6AF9-C89E-290D-A8F60B681840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34329E4-CB2F-EDDE-C628-C40BA60761B6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0207B-1FD6-810E-9BF6-2659E0D8AE6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5D32C7-80EA-4E43-BF0C-16D516C622A8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7EF0BFF-B2A4-B359-3656-302B51AA416A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03A829-BE1C-EB65-3C0B-B72560947C4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94C3F1-B66F-2CDC-4AC8-0F77AE900E8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BC1738-3F44-E481-D400-42815AF5A7C8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063D62-0834-CBF8-363D-49217901249E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(2)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A1CA-6ADA-8067-AC44-10AF340C60CF}"/>
              </a:ext>
            </a:extLst>
          </p:cNvPr>
          <p:cNvSpPr txBox="1"/>
          <p:nvPr/>
        </p:nvSpPr>
        <p:spPr>
          <a:xfrm>
            <a:off x="2569085" y="1055118"/>
            <a:ext cx="4804970" cy="6104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기본 코드 작성 및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main,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와이어프레임 제작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F</a:t>
            </a:r>
            <a:r>
              <a:rPr lang="en-US" altLang="ko-KR"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igma,</a:t>
            </a:r>
            <a:r>
              <a:rPr lang="ko-KR" altLang="en-US"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/>
              <a:t>PyCharm, Flask, SQLite, vscode(html, css, javascript) </a:t>
            </a:r>
            <a:r>
              <a:rPr lang="ko-KR" altLang="en-US" sz="1200"/>
              <a:t>사용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4775D-5762-FCC0-BA9D-E6C40DBD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48"/>
          <a:stretch>
            <a:fillRect/>
          </a:stretch>
        </p:blipFill>
        <p:spPr>
          <a:xfrm>
            <a:off x="2628630" y="2232873"/>
            <a:ext cx="3374153" cy="3688515"/>
          </a:xfrm>
          <a:prstGeom prst="rect">
            <a:avLst/>
          </a:prstGeom>
          <a:ln>
            <a:solidFill>
              <a:srgbClr val="8AC62A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61EDB-3886-DF0D-7F1C-CBE1E539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66" y="1488935"/>
            <a:ext cx="2357902" cy="4427670"/>
          </a:xfrm>
          <a:prstGeom prst="rect">
            <a:avLst/>
          </a:prstGeom>
          <a:ln>
            <a:solidFill>
              <a:srgbClr val="8AC62A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7B1C9C-13B4-CC40-14EF-D0149E3A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800" y="1842295"/>
            <a:ext cx="3063349" cy="4079093"/>
          </a:xfrm>
          <a:prstGeom prst="rect">
            <a:avLst/>
          </a:prstGeom>
          <a:ln>
            <a:solidFill>
              <a:srgbClr val="8AC62A"/>
            </a:solidFill>
          </a:ln>
        </p:spPr>
      </p:pic>
    </p:spTree>
    <p:extLst>
      <p:ext uri="{BB962C8B-B14F-4D97-AF65-F5344CB8AC3E}">
        <p14:creationId xmlns:p14="http://schemas.microsoft.com/office/powerpoint/2010/main" val="386331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2074-571F-A58D-70C4-1066AD2D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95A014-16CF-3685-7C69-08377787DF31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B5F38-2DD6-E9E3-B7FB-68D125857E4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9C44BBE-BDB4-7347-BA33-B99F896E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D870B-3884-AEB1-9154-9B7E729D165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354B202-3737-9DFD-FBE0-B819F0E7B9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9CE1A-2DB3-0BB7-2CAA-BC35AD21968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1A173-6FEE-A15A-5CF6-A25CF23A3339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3A345E-AEE3-9C48-94B3-9BFE352A81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B07E3-B7ED-83F6-7EC1-6F0959F1DEED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0528A9-5768-BC3C-F44B-819916A40F3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DAD3C2-FAEB-D09E-A917-9C8BAD8202FC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9009664-06D8-326B-2E81-214FB0BD791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541809-6AF9-C89E-290D-A8F60B681840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34329E4-CB2F-EDDE-C628-C40BA60761B6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0207B-1FD6-810E-9BF6-2659E0D8AE6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5D32C7-80EA-4E43-BF0C-16D516C622A8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7EF0BFF-B2A4-B359-3656-302B51AA416A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03A829-BE1C-EB65-3C0B-B72560947C4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94C3F1-B66F-2CDC-4AC8-0F77AE900E8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BC1738-3F44-E481-D400-42815AF5A7C8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063D62-0834-CBF8-363D-49217901249E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(3)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A1CA-6ADA-8067-AC44-10AF340C60CF}"/>
              </a:ext>
            </a:extLst>
          </p:cNvPr>
          <p:cNvSpPr txBox="1"/>
          <p:nvPr/>
        </p:nvSpPr>
        <p:spPr>
          <a:xfrm>
            <a:off x="2569085" y="1055118"/>
            <a:ext cx="3914148" cy="33278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로고 디자인 및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sign in, sign up 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와이어프레임 제작 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5CD9ABE-360A-463F-B5BB-10875751968D}"/>
              </a:ext>
            </a:extLst>
          </p:cNvPr>
          <p:cNvGrpSpPr/>
          <p:nvPr/>
        </p:nvGrpSpPr>
        <p:grpSpPr>
          <a:xfrm>
            <a:off x="2655226" y="1519572"/>
            <a:ext cx="7650840" cy="2667569"/>
            <a:chOff x="2569085" y="3510444"/>
            <a:chExt cx="7329962" cy="25556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F51354-1408-4AD8-A8A6-C5148A716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9085" y="3510444"/>
              <a:ext cx="2356663" cy="2067580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74EDC0B-769E-40EF-A5A4-926685290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0" t="5678" r="9068" b="3457"/>
            <a:stretch/>
          </p:blipFill>
          <p:spPr>
            <a:xfrm>
              <a:off x="5209090" y="3510444"/>
              <a:ext cx="1711896" cy="255569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66EEC0-2EC7-446B-AD82-E4196B09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4327" y="3510444"/>
              <a:ext cx="2694720" cy="255569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B6E3EF9-4DF5-45F1-80C4-7CB8D98E996F}"/>
              </a:ext>
            </a:extLst>
          </p:cNvPr>
          <p:cNvGrpSpPr/>
          <p:nvPr/>
        </p:nvGrpSpPr>
        <p:grpSpPr>
          <a:xfrm>
            <a:off x="2655226" y="4187141"/>
            <a:ext cx="8500176" cy="1956427"/>
            <a:chOff x="2460493" y="4281818"/>
            <a:chExt cx="8500176" cy="1956427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C534C0C-7A4B-4233-A252-2DCFA357B3DC}"/>
                </a:ext>
              </a:extLst>
            </p:cNvPr>
            <p:cNvGrpSpPr/>
            <p:nvPr/>
          </p:nvGrpSpPr>
          <p:grpSpPr>
            <a:xfrm>
              <a:off x="2460493" y="4495716"/>
              <a:ext cx="8500176" cy="1742529"/>
              <a:chOff x="2460493" y="4495716"/>
              <a:chExt cx="8500176" cy="174252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7E971ED-8FC1-4CCA-83D8-5BD546E6AC61}"/>
                  </a:ext>
                </a:extLst>
              </p:cNvPr>
              <p:cNvGrpSpPr/>
              <p:nvPr/>
            </p:nvGrpSpPr>
            <p:grpSpPr>
              <a:xfrm>
                <a:off x="2460493" y="4662554"/>
                <a:ext cx="6574914" cy="1434566"/>
                <a:chOff x="2569086" y="1706880"/>
                <a:chExt cx="6574914" cy="1434566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89FDF689-02BD-4A77-86BB-98647AFC9734}"/>
                    </a:ext>
                  </a:extLst>
                </p:cNvPr>
                <p:cNvSpPr/>
                <p:nvPr/>
              </p:nvSpPr>
              <p:spPr>
                <a:xfrm>
                  <a:off x="2569086" y="1706880"/>
                  <a:ext cx="6574914" cy="14088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4142EA4E-5E3D-49F6-A090-108EF7D61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004" y1="53809" x2="54004" y2="53809"/>
                              <a14:foregroundMark x1="54199" y1="42480" x2="54199" y2="42480"/>
                              <a14:foregroundMark x1="61523" y1="48047" x2="61523" y2="4804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37" t="36803" r="14815" b="30556"/>
                <a:stretch/>
              </p:blipFill>
              <p:spPr>
                <a:xfrm>
                  <a:off x="2873632" y="2616529"/>
                  <a:ext cx="792230" cy="36551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952935D-A97B-4207-B55F-B1B62566E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7793" y1="53516" x2="37793" y2="53516"/>
                              <a14:foregroundMark x1="50684" y1="54785" x2="50879" y2="54883"/>
                              <a14:foregroundMark x1="59180" y1="54492" x2="59180" y2="54492"/>
                              <a14:foregroundMark x1="72949" y1="54492" x2="72949" y2="5449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59" t="42754" r="12592" b="37325"/>
                <a:stretch/>
              </p:blipFill>
              <p:spPr>
                <a:xfrm>
                  <a:off x="2818998" y="1941927"/>
                  <a:ext cx="1132384" cy="305055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E5DCD1FB-34AE-4204-B078-0F296DD22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2" t="34074" r="9506" b="37945"/>
                <a:stretch/>
              </p:blipFill>
              <p:spPr>
                <a:xfrm>
                  <a:off x="3837850" y="2235817"/>
                  <a:ext cx="1282621" cy="440445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77C3487C-3850-43F7-8797-C00FF916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17578" y1="43066" x2="17578" y2="43066"/>
                              <a14:foregroundMark x1="52441" y1="40820" x2="52441" y2="408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81" t="31482" r="12898" b="32605"/>
                <a:stretch/>
              </p:blipFill>
              <p:spPr>
                <a:xfrm>
                  <a:off x="5109213" y="1818094"/>
                  <a:ext cx="1268290" cy="602325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5728E1E3-F230-466D-9EA8-630EC028E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19336" y1="39844" x2="20215" y2="40137"/>
                              <a14:foregroundMark x1="57129" y1="39160" x2="57129" y2="3916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08" t="31482" r="10494" b="31252"/>
                <a:stretch/>
              </p:blipFill>
              <p:spPr>
                <a:xfrm>
                  <a:off x="5290958" y="2499490"/>
                  <a:ext cx="1050140" cy="482553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7D753A65-8E54-49BA-8F58-E446DF5A0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28906" y1="50488" x2="28906" y2="50488"/>
                              <a14:foregroundMark x1="41504" y1="50879" x2="41504" y2="50879"/>
                              <a14:foregroundMark x1="53418" y1="50879" x2="53418" y2="50879"/>
                              <a14:foregroundMark x1="66211" y1="49219" x2="66211" y2="49219"/>
                              <a14:foregroundMark x1="66504" y1="43750" x2="66504" y2="43750"/>
                              <a14:foregroundMark x1="70117" y1="49219" x2="70117" y2="49219"/>
                              <a14:foregroundMark x1="81738" y1="48438" x2="81738" y2="484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83" t="32989" r="9136" b="35722"/>
                <a:stretch/>
              </p:blipFill>
              <p:spPr>
                <a:xfrm>
                  <a:off x="6459906" y="2113086"/>
                  <a:ext cx="1145306" cy="444707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CBDC594C-1670-4EE7-8197-C797B8E06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>
                              <a14:foregroundMark x1="30052" y1="46988" x2="30052" y2="4698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8866" y="2340085"/>
                  <a:ext cx="931703" cy="801361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932B6D78-E9A4-4030-84FA-E836A09C1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8871" b="83871" l="9934" r="94371">
                              <a14:foregroundMark x1="90397" y1="36290" x2="92053" y2="33871"/>
                              <a14:foregroundMark x1="93377" y1="64516" x2="94371" y2="63710"/>
                              <a14:foregroundMark x1="70861" y1="37903" x2="70861" y2="37903"/>
                              <a14:foregroundMark x1="22185" y1="32258" x2="22185" y2="32258"/>
                              <a14:foregroundMark x1="9934" y1="37903" x2="9934" y2="37903"/>
                              <a14:foregroundMark x1="24172" y1="69355" x2="24172" y2="6935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892" t="1" b="5641"/>
                <a:stretch/>
              </p:blipFill>
              <p:spPr>
                <a:xfrm>
                  <a:off x="7858690" y="1839609"/>
                  <a:ext cx="1113679" cy="463413"/>
                </a:xfrm>
                <a:prstGeom prst="rect">
                  <a:avLst/>
                </a:prstGeom>
              </p:spPr>
            </p:pic>
          </p:grp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F2BF2CA5-74FF-4127-A907-48A6C22DE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0183" y="5366981"/>
                <a:ext cx="289567" cy="0"/>
              </a:xfrm>
              <a:prstGeom prst="straightConnector1">
                <a:avLst/>
              </a:prstGeom>
              <a:ln w="38100">
                <a:solidFill>
                  <a:srgbClr val="8AC6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A6A649B3-95FE-46AA-900F-8729FC80D6C5}"/>
                  </a:ext>
                </a:extLst>
              </p:cNvPr>
              <p:cNvGrpSpPr/>
              <p:nvPr/>
            </p:nvGrpSpPr>
            <p:grpSpPr>
              <a:xfrm>
                <a:off x="9596570" y="4495716"/>
                <a:ext cx="1364099" cy="1742529"/>
                <a:chOff x="9620251" y="2198223"/>
                <a:chExt cx="928164" cy="184735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97A39D2-FBD0-49F6-B4F9-B08FD98EA513}"/>
                    </a:ext>
                  </a:extLst>
                </p:cNvPr>
                <p:cNvSpPr/>
                <p:nvPr/>
              </p:nvSpPr>
              <p:spPr>
                <a:xfrm>
                  <a:off x="9620251" y="2198223"/>
                  <a:ext cx="928164" cy="1847350"/>
                </a:xfrm>
                <a:prstGeom prst="rect">
                  <a:avLst/>
                </a:prstGeom>
                <a:noFill/>
                <a:ln>
                  <a:solidFill>
                    <a:srgbClr val="8A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32F1ACF7-E47E-4007-B864-5A74CEC9B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28906" y1="50488" x2="28906" y2="50488"/>
                              <a14:foregroundMark x1="41504" y1="50879" x2="41504" y2="50879"/>
                              <a14:foregroundMark x1="53418" y1="50879" x2="53418" y2="50879"/>
                              <a14:foregroundMark x1="66211" y1="49219" x2="66211" y2="49219"/>
                              <a14:foregroundMark x1="66504" y1="43750" x2="66504" y2="43750"/>
                              <a14:foregroundMark x1="70117" y1="49219" x2="70117" y2="49219"/>
                              <a14:foregroundMark x1="81738" y1="48438" x2="81738" y2="484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83" t="32989" r="9136" b="35722"/>
                <a:stretch/>
              </p:blipFill>
              <p:spPr>
                <a:xfrm>
                  <a:off x="9669015" y="2330277"/>
                  <a:ext cx="849432" cy="475461"/>
                </a:xfrm>
                <a:prstGeom prst="rect">
                  <a:avLst/>
                </a:prstGeom>
              </p:spPr>
            </p:pic>
          </p:grp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221E538-6F80-4BAC-B4B1-C17C56E39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8480" y="5104366"/>
                <a:ext cx="687902" cy="1065380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45919B-ABB4-4EB8-9857-A88025E94736}"/>
                </a:ext>
              </a:extLst>
            </p:cNvPr>
            <p:cNvSpPr txBox="1"/>
            <p:nvPr/>
          </p:nvSpPr>
          <p:spPr>
            <a:xfrm>
              <a:off x="9497562" y="4281818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3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B11468B-63C4-48FC-9845-F51CFD3DD89C}"/>
              </a:ext>
            </a:extLst>
          </p:cNvPr>
          <p:cNvGrpSpPr/>
          <p:nvPr/>
        </p:nvGrpSpPr>
        <p:grpSpPr>
          <a:xfrm>
            <a:off x="2636155" y="1115132"/>
            <a:ext cx="8081433" cy="5045262"/>
            <a:chOff x="2243749" y="1592806"/>
            <a:chExt cx="6830225" cy="4264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44F191-44C8-49C4-B9E5-39B74872D10F}"/>
                </a:ext>
              </a:extLst>
            </p:cNvPr>
            <p:cNvSpPr txBox="1"/>
            <p:nvPr/>
          </p:nvSpPr>
          <p:spPr>
            <a:xfrm>
              <a:off x="2243749" y="4579662"/>
              <a:ext cx="4715038" cy="10795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Header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로고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고객지원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 -&gt;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로그아웃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고객지원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Slider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메인 슬라이드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Section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이벤트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각각의 상품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쿠폰팩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등의 기능과 자주 묻는 질문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Footer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 설명과 회사 소개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2CCA505-CD3E-4E87-A2BE-8EC5FDF540F0}"/>
                </a:ext>
              </a:extLst>
            </p:cNvPr>
            <p:cNvGrpSpPr/>
            <p:nvPr/>
          </p:nvGrpSpPr>
          <p:grpSpPr>
            <a:xfrm>
              <a:off x="2258061" y="1592806"/>
              <a:ext cx="6815913" cy="4264129"/>
              <a:chOff x="3411596" y="1601528"/>
              <a:chExt cx="6815913" cy="4264129"/>
            </a:xfrm>
          </p:grpSpPr>
          <p:pic>
            <p:nvPicPr>
              <p:cNvPr id="75" name="그림 74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CC585E0-C2B6-4289-9091-B42ADEBBC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2" r="13182" b="72215"/>
              <a:stretch/>
            </p:blipFill>
            <p:spPr>
              <a:xfrm>
                <a:off x="3411596" y="1601528"/>
                <a:ext cx="2120871" cy="2743690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76" name="그림 75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2CC378B-B16F-4D01-A888-23CA52E604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49" t="50116" r="15032"/>
              <a:stretch/>
            </p:blipFill>
            <p:spPr>
              <a:xfrm>
                <a:off x="8449836" y="1601528"/>
                <a:ext cx="1777673" cy="4264129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77" name="그림 76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C4DCC33-2595-4421-A3B5-37883D22E9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1" t="27785" r="16832" b="50003"/>
              <a:stretch/>
            </p:blipFill>
            <p:spPr>
              <a:xfrm>
                <a:off x="5736726" y="1601529"/>
                <a:ext cx="2518884" cy="2743690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EEDC771-5238-4A23-A160-1EE0AA1C1C71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FE53BA-3618-1156-8ED0-5EE440C41DF2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505AC34-5540-E7A0-2CEA-8B262322A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06C10-9B12-AD43-2DA0-07A4AD856764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DFADB3F-2982-ECD2-CF66-B8922B5005C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2DD7C-9C9C-A0A9-6DF8-10393FCBA7A8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08B04-6D8B-440E-C97B-E5E7DF7E3476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40F3E1-28C8-BD28-064A-5524B66CC54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91C867-FB7C-9B7E-4B0D-CE540FF7BD1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E59A6D-EC03-F538-5C0C-ECACC4BA932C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5939CE8-A645-9180-2B41-E660DE7CDC6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03B3AA8-F01A-49BB-A39A-AC20FB56E361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3C0C-F1D8-43E2-A6EA-EE203B517C79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3F00B9-F32F-4B49-9B78-6E1F52EB3D6F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68BFD4-8176-45B7-8194-A9FDC3E6D761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830F549-DF52-4EB4-9875-1962B3ABC07F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360A05D-F7CA-CD80-499C-FAC78748ED7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EC7A2A37-C750-8A96-7412-249FDA7597EB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670260F-6D32-8C6B-7DBE-1FF24F6F3C01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34CB52E-B940-F5C0-5C50-82B0A495D73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22A218-4847-D878-B627-581CB4CC649B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5A9C65-BFDF-45E1-81DC-1A3BEF51F9FB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B28C3DB-DE8C-4CAE-8784-6DD2B9F750B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31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E7C52862-317B-4B9F-B3E8-71913EE50131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6794630" y="2503665"/>
            <a:ext cx="1588908" cy="3709624"/>
          </a:xfrm>
          <a:prstGeom prst="bentConnector2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(2)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794AF3-F5C6-42AD-881D-65EA7B4C5C16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DEA931C-A0BE-431C-8A35-2E19FD6C272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B901DBF-E407-4687-BF75-0CC24CFED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B26850-F138-4DEC-98CD-ADDEF322947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DD2D01A-CBAA-4FFE-9BA8-022CC8A41C76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5810AC-A4A9-4B90-AE35-8B003720E73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AD99ED-2723-4186-8F54-73D04140FB77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545AC5-711A-4320-A800-6ECD0B3F70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CD43FD-2285-4EDD-AA55-B63BD8FAB7A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AB872FA-3B68-4453-BB52-62E0C5F2EFE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51274FB-FF29-47C7-B1C6-EC8D358D6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23488AA-1084-4185-AFC5-969077E1E481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784ECB-CE49-4208-88BA-82BE69EFEB83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001A1A-CF0C-47DF-8B88-1D9EA3824B74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1290A4-3DC4-4C82-9EF0-1D0742B0BB87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2D8E455-42DD-4606-BA70-BA8DB3B0EF95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033FC90-FEA5-450B-AEAF-ECDE01236378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EA71B31-A9FA-4F0F-9FC2-B7C626465EBC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1B44F0F-D160-4A72-BBF7-06BE4DF479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011F9ED-AB8D-46DF-BBDB-CFC5DE35F83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1BF15C1-52C0-4A9F-ADC1-2571BC1BBDB1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41ACE2B-8258-4C45-9CAE-CDB669A49258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BC71E9-78FF-4AD6-9B6B-01612C1F6EE1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9EF708C-C877-421C-908A-A6A49C5CAA90}"/>
              </a:ext>
            </a:extLst>
          </p:cNvPr>
          <p:cNvGrpSpPr/>
          <p:nvPr/>
        </p:nvGrpSpPr>
        <p:grpSpPr>
          <a:xfrm>
            <a:off x="2310389" y="1336432"/>
            <a:ext cx="4337265" cy="4480692"/>
            <a:chOff x="2350810" y="1157389"/>
            <a:chExt cx="4337265" cy="4480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0912A8-41B5-4207-A883-94DEBEEFD89F}"/>
                </a:ext>
              </a:extLst>
            </p:cNvPr>
            <p:cNvSpPr txBox="1"/>
            <p:nvPr/>
          </p:nvSpPr>
          <p:spPr>
            <a:xfrm>
              <a:off x="2350810" y="3844961"/>
              <a:ext cx="4299764" cy="179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endParaRPr lang="en-US" altLang="ko-KR" sz="105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 후 오른쪽 상단의 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클릭 시 본인의 개인정보 변경과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댓글 기록 조회가 가능하도록 기능 구현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등록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버튼을 누르면 상품 등록 페이지로 넘어가도록 설정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상품등록 페이지</a:t>
              </a:r>
              <a:endParaRPr lang="en-US" altLang="ko-KR" sz="105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제목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할인율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가격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선택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 업로드 기능 구현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등록을 하면 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–&gt; 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 기록 조회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칸 추가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59628C-56A8-4D29-AE6D-5D2955277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089" y="1189872"/>
              <a:ext cx="1795794" cy="2189210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40531E2-B15C-422A-87A9-C3A6987E436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92" y="2345836"/>
              <a:ext cx="301349" cy="0"/>
            </a:xfrm>
            <a:prstGeom prst="straightConnector1">
              <a:avLst/>
            </a:prstGeom>
            <a:ln w="28575">
              <a:solidFill>
                <a:srgbClr val="8AC62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947FEEF-6B51-428F-8706-53C0C0DF8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40"/>
            <a:stretch/>
          </p:blipFill>
          <p:spPr>
            <a:xfrm>
              <a:off x="4861310" y="1157389"/>
              <a:ext cx="1826765" cy="222759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3F42FA7-DAB3-4728-B187-741B0294F12C}"/>
              </a:ext>
            </a:extLst>
          </p:cNvPr>
          <p:cNvGrpSpPr/>
          <p:nvPr/>
        </p:nvGrpSpPr>
        <p:grpSpPr>
          <a:xfrm>
            <a:off x="9452032" y="1986302"/>
            <a:ext cx="2494554" cy="4176549"/>
            <a:chOff x="6742579" y="1140518"/>
            <a:chExt cx="2494554" cy="417654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2B527FC-7B89-4F62-AF04-9458B604F340}"/>
                </a:ext>
              </a:extLst>
            </p:cNvPr>
            <p:cNvSpPr/>
            <p:nvPr/>
          </p:nvSpPr>
          <p:spPr>
            <a:xfrm>
              <a:off x="6742579" y="1140518"/>
              <a:ext cx="2494554" cy="41765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F8719B4-AB16-4C0B-AAC2-24500D944AE3}"/>
                </a:ext>
              </a:extLst>
            </p:cNvPr>
            <p:cNvGrpSpPr/>
            <p:nvPr/>
          </p:nvGrpSpPr>
          <p:grpSpPr>
            <a:xfrm>
              <a:off x="6817269" y="1228043"/>
              <a:ext cx="2333699" cy="3998078"/>
              <a:chOff x="7238835" y="1189873"/>
              <a:chExt cx="2333699" cy="3998078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14AB412-6C99-42DA-8969-ACF26CFCF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8835" y="1189873"/>
                <a:ext cx="2333699" cy="194067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A0BF83F-DC4D-4AA9-9F70-1383D2AA8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0587" y="2978980"/>
                <a:ext cx="2331947" cy="193110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7D883141-0120-4772-A659-E05730D6B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719" b="18926"/>
              <a:stretch/>
            </p:blipFill>
            <p:spPr>
              <a:xfrm>
                <a:off x="7240587" y="4396709"/>
                <a:ext cx="2331947" cy="791242"/>
              </a:xfrm>
              <a:prstGeom prst="rect">
                <a:avLst/>
              </a:prstGeom>
            </p:spPr>
          </p:pic>
        </p:grpSp>
      </p:grp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DD2FB5D-0113-4086-9C96-6AF5DB186351}"/>
              </a:ext>
            </a:extLst>
          </p:cNvPr>
          <p:cNvCxnSpPr>
            <a:cxnSpLocks/>
            <a:stCxn id="16" idx="0"/>
            <a:endCxn id="128" idx="0"/>
          </p:cNvCxnSpPr>
          <p:nvPr/>
        </p:nvCxnSpPr>
        <p:spPr>
          <a:xfrm rot="5400000" flipH="1" flipV="1">
            <a:off x="5746977" y="-986347"/>
            <a:ext cx="118851" cy="4591675"/>
          </a:xfrm>
          <a:prstGeom prst="bentConnector3">
            <a:avLst>
              <a:gd name="adj1" fmla="val 370703"/>
            </a:avLst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FCCBFAF-344D-4C2B-84DA-4A1BE8582CC8}"/>
              </a:ext>
            </a:extLst>
          </p:cNvPr>
          <p:cNvGrpSpPr/>
          <p:nvPr/>
        </p:nvGrpSpPr>
        <p:grpSpPr>
          <a:xfrm>
            <a:off x="6854963" y="1250064"/>
            <a:ext cx="2494554" cy="2805726"/>
            <a:chOff x="6830469" y="1138808"/>
            <a:chExt cx="2494554" cy="280572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1DA8D1E-169F-4CA7-AC5F-5B1C058625BD}"/>
                </a:ext>
              </a:extLst>
            </p:cNvPr>
            <p:cNvSpPr/>
            <p:nvPr/>
          </p:nvSpPr>
          <p:spPr>
            <a:xfrm>
              <a:off x="6830469" y="1138808"/>
              <a:ext cx="2494554" cy="28057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F9D2BD0C-61F5-4D22-9F82-57B64F5F4001}"/>
                </a:ext>
              </a:extLst>
            </p:cNvPr>
            <p:cNvGrpSpPr/>
            <p:nvPr/>
          </p:nvGrpSpPr>
          <p:grpSpPr>
            <a:xfrm>
              <a:off x="6909305" y="1232255"/>
              <a:ext cx="2336881" cy="2642223"/>
              <a:chOff x="3067166" y="-1003690"/>
              <a:chExt cx="5145020" cy="5817278"/>
            </a:xfrm>
          </p:grpSpPr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D19598EA-204D-4888-92CB-C0911A0D0E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1083"/>
              <a:stretch/>
            </p:blipFill>
            <p:spPr>
              <a:xfrm>
                <a:off x="3067166" y="-1003690"/>
                <a:ext cx="5145020" cy="2937506"/>
              </a:xfrm>
              <a:prstGeom prst="rect">
                <a:avLst/>
              </a:prstGeom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43CAD720-F582-4692-90A3-50C0F9091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652"/>
              <a:stretch/>
            </p:blipFill>
            <p:spPr>
              <a:xfrm>
                <a:off x="3067166" y="1883315"/>
                <a:ext cx="5145020" cy="2930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294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(3)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485EDD-756E-4393-BD61-4870908DD602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B7BA54A-AE6D-44F0-B491-5C981CC9ACE6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0FF8287-60AA-481D-BE2E-2D501D6B1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179CB1-197E-4E6F-B558-A90BB179CF62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4BC379E-123D-46E5-B48B-4924F66F61E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DC4E783-4F2F-4305-B843-20C720DF574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AACBDA-12DD-4A6B-ADBB-F04F330400C2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2ED37A2-EFF7-4472-ACD3-91B5E07689DB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940CBF-5FF4-49E8-B110-5C0F90DC770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899E72-7036-459F-86E9-835307DF0FCD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6EBACDC-AFA2-4751-ACD3-FB98ACE466A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4B2E93E-72F0-41DA-B72F-A928BA890EEB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35ADD0-7D75-4362-9A68-3931069BE5C8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8D5CF-4FE3-44C7-B083-1ECDDC91132A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72A871-618D-4DE7-9CEC-391B0792D929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2123D8D-800F-4443-B170-FC3971F14294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665196-7DE3-45CD-94BA-03CD92499F62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EEBECEFD-2DF1-4509-BF76-0ED5D658EC00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97B761E-35AE-4F31-9A0D-88B648F322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9C3A972-E421-4AE7-B8F2-F3DB70A6BA1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20A01-EA0A-4DE2-9D3D-6F0F476CD369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BCBD98-4261-4844-9A00-40F2EC52F84A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16F162-42AA-4A20-86E3-DA6406BEE3A4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CACE4EB-6F42-4B42-8A3A-D125E1667E92}"/>
              </a:ext>
            </a:extLst>
          </p:cNvPr>
          <p:cNvGrpSpPr/>
          <p:nvPr/>
        </p:nvGrpSpPr>
        <p:grpSpPr>
          <a:xfrm>
            <a:off x="6964548" y="1325831"/>
            <a:ext cx="4962379" cy="4524355"/>
            <a:chOff x="2442068" y="2372678"/>
            <a:chExt cx="4075778" cy="37160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27A0442-3733-4DEF-999D-D973A8CA995E}"/>
                </a:ext>
              </a:extLst>
            </p:cNvPr>
            <p:cNvGrpSpPr/>
            <p:nvPr/>
          </p:nvGrpSpPr>
          <p:grpSpPr>
            <a:xfrm>
              <a:off x="4477966" y="3509146"/>
              <a:ext cx="1845750" cy="1499975"/>
              <a:chOff x="2729824" y="1094701"/>
              <a:chExt cx="2701822" cy="2195671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9AC0D79C-F362-4D49-83E3-2CFED4844A1C}"/>
                  </a:ext>
                </a:extLst>
              </p:cNvPr>
              <p:cNvGrpSpPr/>
              <p:nvPr/>
            </p:nvGrpSpPr>
            <p:grpSpPr>
              <a:xfrm>
                <a:off x="2729824" y="1094701"/>
                <a:ext cx="2701822" cy="1070775"/>
                <a:chOff x="5665602" y="3762375"/>
                <a:chExt cx="3248025" cy="128724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1A134D1-15E0-4E49-8069-105A2CFD0AC7}"/>
                    </a:ext>
                  </a:extLst>
                </p:cNvPr>
                <p:cNvSpPr/>
                <p:nvPr/>
              </p:nvSpPr>
              <p:spPr>
                <a:xfrm>
                  <a:off x="5665602" y="3762375"/>
                  <a:ext cx="3248025" cy="128724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B78CEBE-A486-4587-8048-66DDEB415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89" t="4419" r="2534" b="2187"/>
                <a:stretch/>
              </p:blipFill>
              <p:spPr>
                <a:xfrm>
                  <a:off x="5745510" y="3855567"/>
                  <a:ext cx="3086100" cy="1097568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5CB8190A-58B6-4B3C-8899-90335E762EB3}"/>
                  </a:ext>
                </a:extLst>
              </p:cNvPr>
              <p:cNvGrpSpPr/>
              <p:nvPr/>
            </p:nvGrpSpPr>
            <p:grpSpPr>
              <a:xfrm>
                <a:off x="2729824" y="2219597"/>
                <a:ext cx="1952229" cy="1070775"/>
                <a:chOff x="3429001" y="2825427"/>
                <a:chExt cx="2666999" cy="1462818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A24D7C02-598D-4E65-ABAF-60D1CF5E5C26}"/>
                    </a:ext>
                  </a:extLst>
                </p:cNvPr>
                <p:cNvSpPr/>
                <p:nvPr/>
              </p:nvSpPr>
              <p:spPr>
                <a:xfrm>
                  <a:off x="3429001" y="2825427"/>
                  <a:ext cx="2666999" cy="14628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5AE61F55-95D5-4F76-B852-4F866AEAA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00038" y="2914664"/>
                  <a:ext cx="2524411" cy="12856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29073BD-16D9-4B91-86EF-CAE1C6492823}"/>
                </a:ext>
              </a:extLst>
            </p:cNvPr>
            <p:cNvGrpSpPr/>
            <p:nvPr/>
          </p:nvGrpSpPr>
          <p:grpSpPr>
            <a:xfrm>
              <a:off x="4478310" y="2372678"/>
              <a:ext cx="2039536" cy="1102711"/>
              <a:chOff x="2454529" y="3425862"/>
              <a:chExt cx="3425962" cy="185230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CBD6455-B189-4BD9-83C3-248290164ACA}"/>
                  </a:ext>
                </a:extLst>
              </p:cNvPr>
              <p:cNvSpPr/>
              <p:nvPr/>
            </p:nvSpPr>
            <p:spPr>
              <a:xfrm>
                <a:off x="2454529" y="3425862"/>
                <a:ext cx="3425962" cy="18523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6C765A-E151-44F3-AC6B-3DD143E91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9954" y="3482566"/>
                <a:ext cx="3275112" cy="1719434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1BD14AF-99D0-48AC-A8FC-6E216CB82350}"/>
                </a:ext>
              </a:extLst>
            </p:cNvPr>
            <p:cNvGrpSpPr/>
            <p:nvPr/>
          </p:nvGrpSpPr>
          <p:grpSpPr>
            <a:xfrm>
              <a:off x="2442068" y="2372678"/>
              <a:ext cx="1994634" cy="3716013"/>
              <a:chOff x="5952732" y="1233603"/>
              <a:chExt cx="1984544" cy="378044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50B8F6DE-FB31-40FF-A1F8-6218CD2284E7}"/>
                  </a:ext>
                </a:extLst>
              </p:cNvPr>
              <p:cNvSpPr/>
              <p:nvPr/>
            </p:nvSpPr>
            <p:spPr>
              <a:xfrm>
                <a:off x="5952732" y="1233603"/>
                <a:ext cx="1984544" cy="3780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4CEE8BC-38E9-4FAA-8812-E882D1AB94D1}"/>
                  </a:ext>
                </a:extLst>
              </p:cNvPr>
              <p:cNvGrpSpPr/>
              <p:nvPr/>
            </p:nvGrpSpPr>
            <p:grpSpPr>
              <a:xfrm>
                <a:off x="5988601" y="1272945"/>
                <a:ext cx="1903940" cy="3660551"/>
                <a:chOff x="4900665" y="386306"/>
                <a:chExt cx="2989967" cy="5748567"/>
              </a:xfrm>
            </p:grpSpPr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F9B7282B-8D70-4D57-8EB4-09C5319C5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296" r="13381"/>
                <a:stretch/>
              </p:blipFill>
              <p:spPr>
                <a:xfrm>
                  <a:off x="4900665" y="386306"/>
                  <a:ext cx="2989963" cy="2264129"/>
                </a:xfrm>
                <a:prstGeom prst="rect">
                  <a:avLst/>
                </a:prstGeom>
              </p:spPr>
            </p:pic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ACD0A739-2F4B-4C89-ACA8-3F77DEC73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686" r="22417"/>
                <a:stretch/>
              </p:blipFill>
              <p:spPr>
                <a:xfrm>
                  <a:off x="4900667" y="2465054"/>
                  <a:ext cx="2989965" cy="36698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25B53F5-58D5-4043-AA80-1B0D1CBD3B8A}"/>
              </a:ext>
            </a:extLst>
          </p:cNvPr>
          <p:cNvSpPr txBox="1"/>
          <p:nvPr/>
        </p:nvSpPr>
        <p:spPr>
          <a:xfrm>
            <a:off x="2541613" y="987730"/>
            <a:ext cx="4422935" cy="1308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>
                <a:latin typeface="Century Schoolbook" panose="02040604050505020304" pitchFamily="18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Slider / Section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 처음과 중간 부분에 이벤트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쿠폰팩 슬라이드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추석 특가 이벤트 슬라이드로 할인상품 정리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카테고리 상품 슬라이드가 자동으로 한 열씩 넘어가도록 설정하고 각각의 상품도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2-3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장씩 자동 슬라이드 되도록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552C63B-A04D-450D-A0C4-BF54ECC7C046}"/>
              </a:ext>
            </a:extLst>
          </p:cNvPr>
          <p:cNvGrpSpPr/>
          <p:nvPr/>
        </p:nvGrpSpPr>
        <p:grpSpPr>
          <a:xfrm>
            <a:off x="2746853" y="2346977"/>
            <a:ext cx="3890094" cy="3736771"/>
            <a:chOff x="6758912" y="2066462"/>
            <a:chExt cx="4497306" cy="432005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3C3D091D-656B-4043-9AC6-279FE2C8412E}"/>
                </a:ext>
              </a:extLst>
            </p:cNvPr>
            <p:cNvGrpSpPr/>
            <p:nvPr/>
          </p:nvGrpSpPr>
          <p:grpSpPr>
            <a:xfrm>
              <a:off x="9012632" y="2066462"/>
              <a:ext cx="2243586" cy="4320051"/>
              <a:chOff x="9195070" y="2499142"/>
              <a:chExt cx="2249907" cy="433222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41B70B6-1078-40DE-90B5-507009F0BDEF}"/>
                  </a:ext>
                </a:extLst>
              </p:cNvPr>
              <p:cNvGrpSpPr/>
              <p:nvPr/>
            </p:nvGrpSpPr>
            <p:grpSpPr>
              <a:xfrm>
                <a:off x="9195070" y="2499142"/>
                <a:ext cx="2248036" cy="2280297"/>
                <a:chOff x="4310430" y="2584048"/>
                <a:chExt cx="2596299" cy="2633557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7B51430B-7858-4E1B-A26E-1D8D60B09EAD}"/>
                    </a:ext>
                  </a:extLst>
                </p:cNvPr>
                <p:cNvSpPr/>
                <p:nvPr/>
              </p:nvSpPr>
              <p:spPr>
                <a:xfrm>
                  <a:off x="4310430" y="2584048"/>
                  <a:ext cx="2596299" cy="2633557"/>
                </a:xfrm>
                <a:prstGeom prst="rect">
                  <a:avLst/>
                </a:prstGeom>
                <a:noFill/>
                <a:ln>
                  <a:solidFill>
                    <a:srgbClr val="95C6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E184E856-5CE6-4383-A59D-087183584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5890" y="2652764"/>
                  <a:ext cx="2459962" cy="2498896"/>
                </a:xfrm>
                <a:prstGeom prst="rect">
                  <a:avLst/>
                </a:prstGeom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93FA2901-FB15-4F54-AD3C-2AFA22F16C84}"/>
                  </a:ext>
                </a:extLst>
              </p:cNvPr>
              <p:cNvGrpSpPr/>
              <p:nvPr/>
            </p:nvGrpSpPr>
            <p:grpSpPr>
              <a:xfrm>
                <a:off x="9195071" y="4811949"/>
                <a:ext cx="2249906" cy="2019415"/>
                <a:chOff x="8145204" y="5428140"/>
                <a:chExt cx="2249906" cy="2019415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9172E4F2-837D-4C20-AEC8-26E4F1533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95184" y="5485916"/>
                  <a:ext cx="2154914" cy="1898979"/>
                </a:xfrm>
                <a:prstGeom prst="rect">
                  <a:avLst/>
                </a:prstGeom>
              </p:spPr>
            </p:pic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D6F6096-F597-4174-B93C-ED94F70A4F57}"/>
                    </a:ext>
                  </a:extLst>
                </p:cNvPr>
                <p:cNvSpPr/>
                <p:nvPr/>
              </p:nvSpPr>
              <p:spPr>
                <a:xfrm>
                  <a:off x="8145204" y="5428140"/>
                  <a:ext cx="2249906" cy="2019415"/>
                </a:xfrm>
                <a:prstGeom prst="rect">
                  <a:avLst/>
                </a:prstGeom>
                <a:noFill/>
                <a:ln>
                  <a:solidFill>
                    <a:srgbClr val="95C6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4E99C3D-CC8C-41FB-A3DB-B2E3C7D4F45A}"/>
                </a:ext>
              </a:extLst>
            </p:cNvPr>
            <p:cNvGrpSpPr/>
            <p:nvPr/>
          </p:nvGrpSpPr>
          <p:grpSpPr>
            <a:xfrm>
              <a:off x="6758912" y="2066462"/>
              <a:ext cx="2217940" cy="2591308"/>
              <a:chOff x="4726646" y="732817"/>
              <a:chExt cx="2158689" cy="2522083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1B5A0E9-825C-4AC8-85A3-90FE1581B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6221" y="788635"/>
                <a:ext cx="2039536" cy="2400673"/>
              </a:xfrm>
              <a:prstGeom prst="rect">
                <a:avLst/>
              </a:prstGeom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4C54701-58FE-4518-8660-77D8599B975B}"/>
                  </a:ext>
                </a:extLst>
              </p:cNvPr>
              <p:cNvSpPr/>
              <p:nvPr/>
            </p:nvSpPr>
            <p:spPr>
              <a:xfrm>
                <a:off x="4726646" y="732817"/>
                <a:ext cx="2158689" cy="2522083"/>
              </a:xfrm>
              <a:prstGeom prst="rect">
                <a:avLst/>
              </a:prstGeom>
              <a:noFill/>
              <a:ln>
                <a:solidFill>
                  <a:srgbClr val="95C6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FAB9FF0-5245-43F6-8969-85F5211B27D8}"/>
                </a:ext>
              </a:extLst>
            </p:cNvPr>
            <p:cNvGrpSpPr/>
            <p:nvPr/>
          </p:nvGrpSpPr>
          <p:grpSpPr>
            <a:xfrm>
              <a:off x="6820122" y="4696718"/>
              <a:ext cx="2147548" cy="1627311"/>
              <a:chOff x="5054738" y="2823462"/>
              <a:chExt cx="2243584" cy="2013742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4625267F-E8D2-4BE4-9D7D-9EB52BBCB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8225" y="2883394"/>
                <a:ext cx="2108653" cy="1907682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9F3F5D0-91E4-43FF-932C-A0F3B23214A4}"/>
                  </a:ext>
                </a:extLst>
              </p:cNvPr>
              <p:cNvSpPr/>
              <p:nvPr/>
            </p:nvSpPr>
            <p:spPr>
              <a:xfrm>
                <a:off x="5054738" y="2823462"/>
                <a:ext cx="2243584" cy="2013742"/>
              </a:xfrm>
              <a:prstGeom prst="rect">
                <a:avLst/>
              </a:prstGeom>
              <a:noFill/>
              <a:ln>
                <a:solidFill>
                  <a:srgbClr val="95C6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89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715</Words>
  <Application>Microsoft Office PowerPoint</Application>
  <PresentationFormat>와이드스크린</PresentationFormat>
  <Paragraphs>247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함초롬돋움</vt:lpstr>
      <vt:lpstr>Arial</vt:lpstr>
      <vt:lpstr>Century Schoolbook</vt:lpstr>
      <vt:lpstr>Felix Titling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12</cp:revision>
  <dcterms:created xsi:type="dcterms:W3CDTF">2025-10-10T06:52:17Z</dcterms:created>
  <dcterms:modified xsi:type="dcterms:W3CDTF">2025-10-13T08:18:54Z</dcterms:modified>
</cp:coreProperties>
</file>